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9" r:id="rId2"/>
    <p:sldId id="266" r:id="rId3"/>
    <p:sldId id="269" r:id="rId4"/>
    <p:sldId id="264" r:id="rId5"/>
    <p:sldId id="263" r:id="rId6"/>
    <p:sldId id="271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4E5"/>
    <a:srgbClr val="41B6E6"/>
    <a:srgbClr val="0072CE"/>
    <a:srgbClr val="005EB8"/>
    <a:srgbClr val="00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F96C8-F181-4660-8660-718EEC0E0207}" type="datetimeFigureOut">
              <a:rPr lang="en-GB" smtClean="0"/>
              <a:t>11/03/2025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C4428-35FD-4360-BA30-1FA9343E5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4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NW London 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080120"/>
            <a:ext cx="12192000" cy="5805264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0248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682158"/>
            <a:ext cx="9144000" cy="9070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33" name="Picture 32" descr="C:\Users\abrjes\AppData\Local\Microsoft\Windows\INetCache\Content.Outlook\JXQ15T3X\NWL-ICS-logo-high-res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16632"/>
            <a:ext cx="2233639" cy="744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190" y="215642"/>
            <a:ext cx="2018474" cy="6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728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(NW London 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989" y="1397238"/>
            <a:ext cx="11386643" cy="44800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F84FA-B8EB-462F-97BA-032CB76B4E3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368" y="326582"/>
            <a:ext cx="11377264" cy="5435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278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heading (NW London IC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F84FA-B8EB-462F-97BA-032CB76B4E3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96752"/>
            <a:ext cx="12192000" cy="3600401"/>
          </a:xfrm>
          <a:prstGeom prst="rect">
            <a:avLst/>
          </a:prstGeom>
          <a:solidFill>
            <a:srgbClr val="005E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368" y="1523327"/>
            <a:ext cx="11377264" cy="13296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sub-heading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05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86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F84FA-B8EB-462F-97BA-032CB76B4E3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472" y="6229516"/>
            <a:ext cx="1669007" cy="513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6070406"/>
            <a:ext cx="2017948" cy="6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3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.svg"/><Relationship Id="rId5" Type="http://schemas.openxmlformats.org/officeDocument/2006/relationships/image" Target="../media/image4.svg"/><Relationship Id="rId10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.mumeni1@nhs.net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23577" y="3203105"/>
            <a:ext cx="9848088" cy="226859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5300" b="1" dirty="0" smtClean="0"/>
              <a:t>NWL Respiratory Champions </a:t>
            </a:r>
            <a:br>
              <a:rPr lang="en-GB" sz="5300" b="1" dirty="0" smtClean="0"/>
            </a:br>
            <a:r>
              <a:rPr lang="en-GB" sz="3100" dirty="0" smtClean="0"/>
              <a:t>Role description &amp; support offer</a:t>
            </a:r>
            <a:r>
              <a:rPr lang="en-GB" b="1" dirty="0"/>
              <a:t/>
            </a:r>
            <a:br>
              <a:rPr lang="en-GB" b="1" dirty="0"/>
            </a:br>
            <a:endParaRPr lang="en-GB" sz="3100" dirty="0"/>
          </a:p>
        </p:txBody>
      </p:sp>
    </p:spTree>
    <p:extLst>
      <p:ext uri="{BB962C8B-B14F-4D97-AF65-F5344CB8AC3E}">
        <p14:creationId xmlns:p14="http://schemas.microsoft.com/office/powerpoint/2010/main" val="218072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F84FA-B8EB-462F-97BA-032CB76B4E3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368" y="384334"/>
            <a:ext cx="11377264" cy="543595"/>
          </a:xfrm>
        </p:spPr>
        <p:txBody>
          <a:bodyPr>
            <a:noAutofit/>
          </a:bodyPr>
          <a:lstStyle/>
          <a:p>
            <a:r>
              <a:rPr lang="en-GB" sz="3600" dirty="0" smtClean="0"/>
              <a:t>PCN Respiratory Champion Role</a:t>
            </a:r>
            <a:endParaRPr lang="en-GB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534635" y="1667952"/>
            <a:ext cx="111227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Are you passionate about improving respiratory care? 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Join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 as a Respiratory Champion as part of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the Respiratory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Enhanced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In this exciting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role, you'll play a key part in enhancing respiratory care, supporting your PCN in meeting targets, and making a real impact on patient outcomes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Your experience,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enthusiasm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collaboration can drive meaningful change, benefiting both your colleagues and the communities you serve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 encourage all allied health professionals to consider taking on this role.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Although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is only a need to have 1 official champion per PCN, we encourage all interested clinicians to consider becoming part of the Community of Practice.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F84FA-B8EB-462F-97BA-032CB76B4E3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368" y="384334"/>
            <a:ext cx="11377264" cy="543595"/>
          </a:xfrm>
        </p:spPr>
        <p:txBody>
          <a:bodyPr>
            <a:noAutofit/>
          </a:bodyPr>
          <a:lstStyle/>
          <a:p>
            <a:r>
              <a:rPr lang="en-GB" sz="3600" dirty="0" smtClean="0"/>
              <a:t>Meet the Team - We’re here to help </a:t>
            </a:r>
            <a:endParaRPr lang="en-GB" sz="3600" dirty="0"/>
          </a:p>
        </p:txBody>
      </p:sp>
      <p:grpSp>
        <p:nvGrpSpPr>
          <p:cNvPr id="10" name="Group 3"/>
          <p:cNvGrpSpPr/>
          <p:nvPr/>
        </p:nvGrpSpPr>
        <p:grpSpPr>
          <a:xfrm>
            <a:off x="605274" y="4209288"/>
            <a:ext cx="2637325" cy="1285182"/>
            <a:chOff x="0" y="-47625"/>
            <a:chExt cx="878072" cy="370883"/>
          </a:xfrm>
          <a:solidFill>
            <a:srgbClr val="7BB4E5"/>
          </a:solidFill>
        </p:grpSpPr>
        <p:sp>
          <p:nvSpPr>
            <p:cNvPr id="11" name="Freeform 4"/>
            <p:cNvSpPr/>
            <p:nvPr/>
          </p:nvSpPr>
          <p:spPr>
            <a:xfrm>
              <a:off x="0" y="0"/>
              <a:ext cx="878072" cy="323258"/>
            </a:xfrm>
            <a:custGeom>
              <a:avLst/>
              <a:gdLst/>
              <a:ahLst/>
              <a:cxnLst/>
              <a:rect l="l" t="t" r="r" b="b"/>
              <a:pathLst>
                <a:path w="878072" h="323258">
                  <a:moveTo>
                    <a:pt x="0" y="0"/>
                  </a:moveTo>
                  <a:lnTo>
                    <a:pt x="878072" y="0"/>
                  </a:lnTo>
                  <a:lnTo>
                    <a:pt x="878072" y="323258"/>
                  </a:lnTo>
                  <a:lnTo>
                    <a:pt x="0" y="323258"/>
                  </a:lnTo>
                  <a:close/>
                </a:path>
              </a:pathLst>
            </a:custGeom>
            <a:grpFill/>
          </p:spPr>
        </p:sp>
        <p:sp>
          <p:nvSpPr>
            <p:cNvPr id="12" name="TextBox 5"/>
            <p:cNvSpPr txBox="1"/>
            <p:nvPr/>
          </p:nvSpPr>
          <p:spPr>
            <a:xfrm>
              <a:off x="0" y="-47625"/>
              <a:ext cx="878072" cy="370883"/>
            </a:xfrm>
            <a:prstGeom prst="rect">
              <a:avLst/>
            </a:prstGeom>
            <a:grpFill/>
          </p:spPr>
          <p:txBody>
            <a:bodyPr lIns="169333" tIns="169333" rIns="169333" bIns="169333" rtlCol="0" anchor="ctr"/>
            <a:lstStyle/>
            <a:p>
              <a:pPr algn="ctr" defTabSz="609630">
                <a:lnSpc>
                  <a:spcPts val="2333"/>
                </a:lnSpc>
              </a:pPr>
              <a:endParaRPr lang="en-US" sz="1666" b="1" dirty="0" smtClean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  <a:p>
              <a:pPr algn="ctr" defTabSz="609630">
                <a:lnSpc>
                  <a:spcPts val="2333"/>
                </a:lnSpc>
              </a:pPr>
              <a:r>
                <a:rPr lang="en-US" sz="1666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Roboto Bold"/>
                  <a:cs typeface="Arial" panose="020B0604020202020204" pitchFamily="34" charset="0"/>
                  <a:sym typeface="Roboto Bold"/>
                </a:rPr>
                <a:t>Dr. Ellie Worthington</a:t>
              </a:r>
              <a:endParaRPr lang="en-US" sz="1666" b="1" dirty="0">
                <a:solidFill>
                  <a:schemeClr val="bg1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endParaRPr>
            </a:p>
            <a:p>
              <a:pPr algn="ctr" defTabSz="609630">
                <a:lnSpc>
                  <a:spcPts val="1867"/>
                </a:lnSpc>
              </a:pPr>
              <a:r>
                <a:rPr 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NWL Respiratory and Post Covid Syndrome GP Clinical Lead</a:t>
              </a:r>
              <a:endParaRPr lang="en-US" sz="120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sp>
        <p:nvSpPr>
          <p:cNvPr id="41" name="TextBox 5"/>
          <p:cNvSpPr txBox="1"/>
          <p:nvPr/>
        </p:nvSpPr>
        <p:spPr>
          <a:xfrm>
            <a:off x="6148937" y="4203192"/>
            <a:ext cx="2637325" cy="1285182"/>
          </a:xfrm>
          <a:prstGeom prst="rect">
            <a:avLst/>
          </a:prstGeom>
          <a:solidFill>
            <a:srgbClr val="7BB4E5"/>
          </a:solidFill>
        </p:spPr>
        <p:txBody>
          <a:bodyPr lIns="169333" tIns="169333" rIns="169333" bIns="169333" rtlCol="0" anchor="ctr"/>
          <a:lstStyle/>
          <a:p>
            <a:pPr algn="ctr" defTabSz="609630">
              <a:lnSpc>
                <a:spcPts val="2333"/>
              </a:lnSpc>
            </a:pPr>
            <a:endParaRPr lang="en-US" sz="1666" b="1" dirty="0" smtClean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 defTabSz="609630">
              <a:lnSpc>
                <a:spcPts val="2333"/>
              </a:lnSpc>
            </a:pPr>
            <a:r>
              <a:rPr lang="en-US" sz="1666" b="1" dirty="0" smtClean="0">
                <a:solidFill>
                  <a:schemeClr val="bg1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Phil Brough</a:t>
            </a:r>
            <a:endParaRPr lang="en-US" sz="1666" b="1" dirty="0">
              <a:solidFill>
                <a:schemeClr val="bg1"/>
              </a:solidFill>
              <a:latin typeface="Arial" panose="020B0604020202020204" pitchFamily="34" charset="0"/>
              <a:ea typeface="Roboto Bold"/>
              <a:cs typeface="Arial" panose="020B0604020202020204" pitchFamily="34" charset="0"/>
              <a:sym typeface="Roboto Bold"/>
            </a:endParaRPr>
          </a:p>
          <a:p>
            <a:pPr algn="ctr" defTabSz="609630">
              <a:lnSpc>
                <a:spcPts val="1867"/>
              </a:lnSpc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Head of Planned Care </a:t>
            </a:r>
          </a:p>
          <a:p>
            <a:pPr algn="ctr" defTabSz="609630">
              <a:lnSpc>
                <a:spcPts val="1867"/>
              </a:lnSpc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– NWL ICB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567201" y="2672249"/>
            <a:ext cx="1849177" cy="18052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5"/>
          <p:cNvSpPr txBox="1"/>
          <p:nvPr/>
        </p:nvSpPr>
        <p:spPr>
          <a:xfrm>
            <a:off x="8906488" y="4203192"/>
            <a:ext cx="2637325" cy="1285182"/>
          </a:xfrm>
          <a:prstGeom prst="rect">
            <a:avLst/>
          </a:prstGeom>
          <a:solidFill>
            <a:srgbClr val="7BB4E5"/>
          </a:solidFill>
        </p:spPr>
        <p:txBody>
          <a:bodyPr lIns="169333" tIns="169333" rIns="169333" bIns="169333" rtlCol="0" anchor="ctr"/>
          <a:lstStyle/>
          <a:p>
            <a:pPr algn="ctr" defTabSz="609630">
              <a:lnSpc>
                <a:spcPts val="2333"/>
              </a:lnSpc>
            </a:pPr>
            <a:endParaRPr lang="en-GB" sz="1666" b="1" dirty="0" smtClean="0">
              <a:solidFill>
                <a:schemeClr val="bg1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 defTabSz="609630">
              <a:lnSpc>
                <a:spcPts val="2333"/>
              </a:lnSpc>
            </a:pPr>
            <a:r>
              <a:rPr lang="en-GB" sz="1666" b="1" dirty="0" smtClean="0">
                <a:solidFill>
                  <a:schemeClr val="bg1"/>
                </a:solidFill>
                <a:latin typeface="Roboto Bold"/>
                <a:ea typeface="Roboto Bold"/>
                <a:cs typeface="Roboto Bold"/>
                <a:sym typeface="Roboto Bold"/>
              </a:rPr>
              <a:t>Sarah </a:t>
            </a:r>
            <a:r>
              <a:rPr lang="en-GB" sz="1666" b="1" dirty="0">
                <a:solidFill>
                  <a:schemeClr val="bg1"/>
                </a:solidFill>
                <a:latin typeface="Roboto Bold"/>
                <a:ea typeface="Roboto Bold"/>
                <a:cs typeface="Roboto Bold"/>
                <a:sym typeface="Roboto Bold"/>
              </a:rPr>
              <a:t>Mumeni</a:t>
            </a:r>
          </a:p>
          <a:p>
            <a:pPr algn="ctr" defTabSz="609630">
              <a:lnSpc>
                <a:spcPts val="1800"/>
              </a:lnSpc>
            </a:pP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Bold"/>
                <a:cs typeface="Arial" panose="020B0604020202020204" pitchFamily="34" charset="0"/>
                <a:sym typeface="Roboto Bold"/>
              </a:rPr>
              <a:t>Project Delivery Manager – NWL ICB Long Term Conditions</a:t>
            </a:r>
          </a:p>
        </p:txBody>
      </p:sp>
      <p:sp>
        <p:nvSpPr>
          <p:cNvPr id="46" name="Oval 45"/>
          <p:cNvSpPr/>
          <p:nvPr/>
        </p:nvSpPr>
        <p:spPr>
          <a:xfrm>
            <a:off x="9300561" y="2672249"/>
            <a:ext cx="1849177" cy="18052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3"/>
          <p:cNvGrpSpPr/>
          <p:nvPr/>
        </p:nvGrpSpPr>
        <p:grpSpPr>
          <a:xfrm>
            <a:off x="3391386" y="4203192"/>
            <a:ext cx="2637325" cy="1285182"/>
            <a:chOff x="0" y="-47625"/>
            <a:chExt cx="878072" cy="370883"/>
          </a:xfrm>
          <a:solidFill>
            <a:srgbClr val="7BB4E5"/>
          </a:solidFill>
        </p:grpSpPr>
        <p:sp>
          <p:nvSpPr>
            <p:cNvPr id="48" name="Freeform 4"/>
            <p:cNvSpPr/>
            <p:nvPr/>
          </p:nvSpPr>
          <p:spPr>
            <a:xfrm>
              <a:off x="0" y="0"/>
              <a:ext cx="878072" cy="323258"/>
            </a:xfrm>
            <a:custGeom>
              <a:avLst/>
              <a:gdLst/>
              <a:ahLst/>
              <a:cxnLst/>
              <a:rect l="l" t="t" r="r" b="b"/>
              <a:pathLst>
                <a:path w="878072" h="323258">
                  <a:moveTo>
                    <a:pt x="0" y="0"/>
                  </a:moveTo>
                  <a:lnTo>
                    <a:pt x="878072" y="0"/>
                  </a:lnTo>
                  <a:lnTo>
                    <a:pt x="878072" y="323258"/>
                  </a:lnTo>
                  <a:lnTo>
                    <a:pt x="0" y="323258"/>
                  </a:lnTo>
                  <a:close/>
                </a:path>
              </a:pathLst>
            </a:custGeom>
            <a:grpFill/>
          </p:spPr>
        </p:sp>
        <p:sp>
          <p:nvSpPr>
            <p:cNvPr id="49" name="TextBox 5"/>
            <p:cNvSpPr txBox="1"/>
            <p:nvPr/>
          </p:nvSpPr>
          <p:spPr>
            <a:xfrm>
              <a:off x="0" y="-47625"/>
              <a:ext cx="878072" cy="370883"/>
            </a:xfrm>
            <a:prstGeom prst="rect">
              <a:avLst/>
            </a:prstGeom>
            <a:grpFill/>
          </p:spPr>
          <p:txBody>
            <a:bodyPr lIns="169333" tIns="169333" rIns="169333" bIns="169333" rtlCol="0" anchor="ctr"/>
            <a:lstStyle/>
            <a:p>
              <a:pPr algn="ctr" defTabSz="609630">
                <a:lnSpc>
                  <a:spcPts val="2333"/>
                </a:lnSpc>
              </a:pPr>
              <a:endParaRPr lang="en-US" sz="1666" b="1" dirty="0" smtClean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  <a:p>
              <a:pPr algn="ctr" defTabSz="609630">
                <a:lnSpc>
                  <a:spcPts val="2333"/>
                </a:lnSpc>
              </a:pPr>
              <a:r>
                <a:rPr lang="en-GB" sz="1666" b="1" dirty="0">
                  <a:solidFill>
                    <a:schemeClr val="bg1"/>
                  </a:solidFill>
                  <a:latin typeface="Arial" panose="020B0604020202020204" pitchFamily="34" charset="0"/>
                  <a:ea typeface="Roboto Bold"/>
                  <a:cs typeface="Arial" panose="020B0604020202020204" pitchFamily="34" charset="0"/>
                  <a:sym typeface="Roboto Bold"/>
                </a:rPr>
                <a:t>Sally Armstrong</a:t>
              </a:r>
            </a:p>
            <a:p>
              <a:pPr algn="ctr" defTabSz="609630">
                <a:lnSpc>
                  <a:spcPts val="1800"/>
                </a:lnSpc>
              </a:pPr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Roboto Bold"/>
                  <a:cs typeface="Arial" panose="020B0604020202020204" pitchFamily="34" charset="0"/>
                  <a:sym typeface="Roboto Bold"/>
                </a:rPr>
                <a:t>Nurse Director - NWL </a:t>
              </a:r>
            </a:p>
            <a:p>
              <a:pPr algn="ctr" defTabSz="609630">
                <a:lnSpc>
                  <a:spcPts val="1800"/>
                </a:lnSpc>
              </a:pPr>
              <a:r>
                <a:rPr lang="en-GB" sz="1200" dirty="0">
                  <a:solidFill>
                    <a:schemeClr val="bg1"/>
                  </a:solidFill>
                  <a:latin typeface="Arial" panose="020B0604020202020204" pitchFamily="34" charset="0"/>
                  <a:ea typeface="Roboto Bold"/>
                  <a:cs typeface="Arial" panose="020B0604020202020204" pitchFamily="34" charset="0"/>
                  <a:sym typeface="Roboto Bold"/>
                </a:rPr>
                <a:t>Training Hub</a:t>
              </a:r>
            </a:p>
          </p:txBody>
        </p:sp>
      </p:grpSp>
      <p:sp>
        <p:nvSpPr>
          <p:cNvPr id="50" name="Oval 49"/>
          <p:cNvSpPr/>
          <p:nvPr/>
        </p:nvSpPr>
        <p:spPr>
          <a:xfrm>
            <a:off x="3809650" y="2672249"/>
            <a:ext cx="1849177" cy="18052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utoShape 2" descr="data:image/png;base64,iVBORw0KGgoAAAANSUhEUgAAAQAAAAEACAYAAABccqhmAAAAAXNSR0IArs4c6QAAIABJREFUeF60vfeTXdeRJpjP2/IOnjAEaACCTiKllmlpetSzEZqO3Yn5a/uH7Y0ZqZsUJVL0IAxhCwVUFco+7ze+zPPdk/dWsWN/2Uciquq9+6455+SXmV+akzvYeTHL5UQK+YLkCwXJ53MiM5HJdCKTyVT42UxmMpuJvvAeX7PZTAqFvEwmExlPJvrdfCEv+VxOprOZTMZjfEOKxaLMZlM9h55Tr5WXXDjZdDrR4/A/zoHz6i+S03vCcbw+3sfvdr5wUzgyXwjH4fP4Ps6By+CtyWQshUJR7xnXj+eJz5R9Rt4jb246nbqD7f7wwjXxLz6TPS/vH8dgTHHfpVJZf9q1cI586gZwHlwnnhP3a9fB+/hXKpWSz3mcPwnHl/eE6+B7mCu+l9cxs7Gxlx83PlN6bLLH4Dq8V1yDz2/njONhY3TyGmFV6TlwvL/vOJ6494meO57fzX14Nj/+HBM+G8avVCzqupxNcV/xuTguyZrkhzqntmZzOZuj0XikQ1As2hrGnOo85nMym0JmuF79OrSFzXuaTKdSrVT0nOPxGJ9IsVDQa+H8uD+7Fz2zfS/MDWQrGYMwqH652/Uhw1OZqgzb8e6REvnKvXj6SAHADrBFhv9smmb6ey6zON246XHjyVgHo1wuq3DZQh/rgwEU8rm8lEpFmU4xAGFRJ+vNJhHfVSEIJ8cAEAAwsHh2XSABI7ho4mLM6QOf/rKT8jk5CSZIthBw7biQf+Is4d4AXvGVHljcDz7HeI7HEDS7Jwq4FwBcm89o5+MCseP9AuXc2GKIwGDPRfAu6ENivnQ+7antf1284Xd7IyNIYbEGEMNKJOjb0p2a9AYQnamCAGgbENuCtHsjoEXA4bykwYXAHNawA3QCagR4mx8Dq58CgOycnAaKEFATJltqnBfMBdZDAtZeWsKJCQBY13ZsXoUeQobvcV1gHeI6fOF7FEAKKuTF5MQUpwFHVIi4x3hOrO2JKlN8H9fB9w3Iw7rhPQaFgoECUOAnzk3ZA/iFVWE/D3dfBGUbB4U3rgsAAxO0WsCwtNZVzewXwExvVi2DfF6KxVKClDbRttD0hlTV29UAGP7lEQ9LGYPNAba1Fh6QiMHJ1EHkIiFUpa0B06TB1Aj3ZIIELUOhTKYvJYj+GeIER0ikBsJPavuIwNFSgEVkWtONdhgbWi/e8oBVVSiUbMFCGILQGzhnITk1lP8//jGT6SQAgYLSVMajoc4lFp9px4mOKSyu015ZYfaWna2VsMBTllScVz9WJ8eNlmQEDQgrLUgVdgixB9VkNNNrR+8zgKo9kwEA3tPfcxEA0qvNxI14ogKI9Y9/4V4iCAULOShhgIuCDORDtbkJvMkCrS4bnzT4GdBDdml1e2UKuaSlk2sf7KZg2Sxv3GBEX0Mmu0TWZMb7QCNb8DbZZvblzRXAIDnTWE15HOE1fLJ+7VZM0dhAJeIR3BInloq+9gWbaDXt1FyLA87zcdLxNwcwauWoeekaEBA4eVyotJRODKwbH2gIAloUfhMAWgSVSuUE2CTmvk5w2VyyQlE13wkUclMOhJ+MRzIeDWQ6GQu0s4ELNJFpFxtPaIKJTHF/qsVMkxWKAJZwLXXNCupOmUvIv6Ht8K8oxSLurXjCMjwB4NNJAASYtJNkwVNQOb0EbC8ItMwIyqZkIrjHc/g1knVfbHGk3AYdC3vRlNY16cCX1oEdddJ6pKtLF4AuIS0eL/B+TOh6mGI1+cIz4Tz6XXVNaDGataNWKo4LrjDdAcgn3PYgKVkMsLWmAEBXJ1h8XldAVlp7Ozh74gKk/ftoNmdcw2Aemgaf0jxULWpmkepXakH4dcHFiEJL/8gLq0P8BNjie9kJSflGKvkUstMWgj2L+f1mgZxETgy4f5/3Fu/Rm7pchP6+DDjitNMcpsXBhcb7wJEQQBVCcBNBGP3CCcghEwjseCQTaNnxUCajvgz7XRUub2XwdwMi+ywBTrfY8R4WmBeQrLWCz3EeA68ML5HPS7U+L/OLywoMuUJ8Dn9NXhvgA6CK/3Bem6vEpM7lguVkJrAXTgMI73JFHzt7PW89+OejUqFfnwWtE/ftXCkVyNlMRsOh3gfcWlilCrbhROZzB4sj+W60RLhmAKwAAv2uCj2sEbrfMwPXoFTNHYBCLagcwbLEWNIiTrkBzqKkxeI5MFOUxiHh/Lm9F5sKAHZQ8BuDeZ0IqxulFJrSX1StSoQxRikSJ4auGLhIXtCZSPA1CE3QxOlZSVwOmmtmjqXJQkVtBwBxAUSB5L1zIVPLmNCmzfgTAhjeoED7BZb1ZaO1lCUj7ST5QkmKJRP4Yqmc3DeviXOPhwMZ9Noy6LWk3+1Iv9tKhBUTj3+j0Sgl2FkQMF8RFgRBL5KOHIOE9DrlgaO75omkYJY64hLnaLVa0u/3lctRPqdYllKlJrXmolSqDQW2rBWj9zAeqSUyHPTVeiHQ0JXyAEDwPW18U0IensXzLcn8ep85mCD6nHphW8eplxNi3hvGHcdjbKGF1aoLMkNtTSUYTpvIhK01M26p4cEVYT0rEQ9OIbjHDrbdPEf31luhdv9ZZWlfS39GcDIRyu1vbwXMiGYwb9IEylBKF3n4AIJsnoKZ6fiPJJodH9lwmNQ04yLZSH8qork3x1PyH3iIiJzBrYDWUBM3sMynCLA3MXnOrDaMoGEmGbWMG7pTRCPyB/68fsFFkLHzQtBL5aoUy9UU2OgETacyGg1k2OtIt3UgvfaRmeokmpzWJgARALwpTIH1N0wBN2vMSDu+h4WMReyBx5+Dz4DvkYMhqBCEcD/4vNvt6s9qtaoAQMuBx2FN1JoLUptblHK1IaVS5YQLocA3Gij4wUrIRhvsPk+Srnyf69Z+0qwPn9JFc+TcaeMVxyL9Pb5vvnvguBQAzBePiiExysMSMuXn3WB8YEARLQUqx2hlnaZUTVSNfMzLeBQtqCD/buqdOx2ibwmpr+BtpL+SgCraKkAxTJE1+Y01Tp4pCSPoos8lGBKIZobdggaktgiHKRAE8oWCRsHkgo5/m99M9hIoCVDBdUE26uAHkpBhkqzfHkeF4bYIUNnrZDVJBIwYSozI61ykcBHvFpgfDcFPL3Y1hXWh92TQbcmw39FFBVObC8km1MDNgwkXAAHXAwC/w/dIVkEI8TvdAQg9zustCH7XgwHfS4c9PbzY7wRvnBOhSfwjMGgkKLgiXuCw+JoLS9JcWJFqY07KlVoSQVIBmU5k2O/pP/ApnAcfBfBjZN8xf5eWAtcW7zixcL2YuDXphZ9rKTAA+hHX4QQaW0RdADw7yVxcW4lfLzyBnzLhs3VPglQ1P8J/wUqzUKS5ECeIwSC0NB/I6vtns99dmMxZ6GmnONLGagFkBzU7xQn5ArY0gERysaD9dXACuvIhVeuor2Fo5hnvE0RJCFckJJ6G/qIJ7U20RCgCsiamfbjx0xYAj4nMdDSH43CkhykuOsZRLXpgOQvJ0KdCUxirQqkixVJFfTa+sIiHvba0D19JvwMNb1qDfhzj6Pib8X0ekxVKL6w8h1lZcQ68aU/BU0ukCBLPAICCedr5s9fw7kDWuiEY+fGiYHjh9+f0QM91UmssyvL6WWnMLZrLEF4gLIeDngz6XQVKm8vISeiydxo/GoPpaAEURTYakbYSo2vpw8ve3SSBh3VQCHkA3uU1Donejo8k2D1TltTaCQCgayDMH87lrTZa37SkzZIzDiBlrYZLpTi+AD46L6lHo1UikjsILgCXfqADXKxVpy2GzcKviO1b4gOcmQyMJr5VgAnelTMhsgwwQMPY6sjOMp5KrZhoIh/jdqSb3oqLExMl+X1bJKZd8JlP0LHFGVl6LiqPsAQWuw+aWDMV9HK5JsVyJbVw4dPCdz/e35XW0StdvDyvF3Ka5hBM+tAUaB7vLSRqdroIFGoca1rELCP/DFgsng/Q+PN4rNejYGbdCf++t4wSwA0A7TkGAtlp9+3vJ2u5MDkprBhpzC9JY3FVqrW5NJCGaIe6CSHXJEZ+ohWboIefV2oR92HkzCi4BvI/+YJ2DlyTDbA5xxqys8V34qvelydwjUbjaIY73kHPlVjaZkvQYvDuR7RMf/pWvYylicLIteWQCRhPQUFPDV9CWCjjH8IKHsngi6uPGFjaxGQPp/MPlTAg4RKKYuGJ43HMWEOYyvMLhvQ60Iw0hDwFXVBJNMMEnQkztmCNO4DQU0C4kONgWk5DVvi9Wc/P1DzPF5Togm/Pl5quvY50jvakfbSni5Tak5qSPweDgRJn+JyCn04yinkT0TeMTDz9d3yG7yG0iPPg+Xo9mM6T5LwAHLxg9uO6+Alhhc/+n71OjpEd7a0Kmqs8jwdcgkM2GpG1IrL3wDkBW16bX5Jac0nJRJ+UBhDoddsaEfFunwfLrEuZKJGsTZwAOu8kHnACNxIKKGSkunyWMDrucXxIKL5taz0drvaRgGjhRIuCQsykMFMcwUlJNDchNJmNjMiR8AxEPTiA0xZAQmhRiJmKGwRNUTCYYRhkCJb3W0hy+PcSQfOhlRD6iISXEY9ei3mTyPgKmny6FMNiDGicsQBovfD+cA9ZAKBQ04z0C9kWejqSUChWUtoeoEECD4LP2HPWbPZadDgcqhBS+Gu1mo4fhBOEGgWYJj7JN2p773dTqPFeo9FQoee1IwkHotGEH58BEHAc2HtyDR74su5PSiVkwoG0LPw4euCgsHvLge4Ks+pwP/6Z/PWT+ciDN1iVxvyylAAGQXGMhgMNh4I49FbdT1kjybNEn9QBeMx/idaBrTMDvvh7AhWJsgnrMT1Y9r0UrpBY1xFzn0Y3gevaQnlmYTCByHJoLPWYZzgpw1FOvCPin11F+2AHUYAsErkH1aPSBKAnKfziYfJOwnCGjCPcOJInEg2faHzmH9CVsEQP78vGFNiodQxwwyAkaa3h0RzgRs0d6wlwVFwY6eeOfuRJSwiLs1ypSrECQTXfHiZ95/iVHO2+0FBWVgBOExpqIAgNzXCa7bAG2u22dDqdhBCkAJNcg9BC09OFmJ+fV+2P7wA0cJ/Q6hRKr4Gp9fEZjsE/fO8/e1F4s8d4i4TPnX1eghDf97xEFgCy5/cmLkEQz03rAiHU5tKGNBdXE/IQLhe4gtEAVlU6XZrnNyvVXlnz/7TnOPHcIcHG+/NexZ4WeTppfjP/4ifEVzHBKZ5MPgETihJQSj9MEvaLx7mnyHgoCQfghTwZIId23qzyAwU0KhTBhAbT1Cf9+KgB6wqyLlJAOFuowT8PTGqiRU5ofbtD+kopn/RE+CKywt63yk62gUUk+KIGy5uZX0H4zhYPTM724a4c7m45MOE9WeHTT/nwZOMh7LACoIEPDw/l+PhYBZjmPIVY5zbJsjTiEOcHACwsLMjq6qosLS0pCNCyMYIJPqb5/d4kj3Nry9+7EVkB5rU9n/Cfmdf+3ARZKgjWR2StAPr+np/gdbM/eS6eA+M3GAxlZeO8LG9c1GgLXnDDBr2u/jMhiaFpH+ZPa2W7e7vvkMfv/HnvxxuQRUY/FR7jIGQSiNJja/d4WrQqa3GS8MPyNCs2FOwleS/RpM/KrbnBaQM/TVHkAgmYPN1JSyA+TyjIweAEBWkCO5ViMSSahJRFYyzxnoU18IUE/c25yQKrHu8f1hZtLFiJ9xF8+cBscsCYj5Dx3H5ykL05Tk1FC0A1DoQMxF6pkiDNaNCTo70taR/uJQPrfUyeE4sd71PjKj8SIgIQTCxcCDt+x8+joyP9B1DAsdB0FHoCCY5l2M4nAsEiaDabsry8LCsrKwKLgJqSFZdeW2cXhM/y8wLH37OuQFYRELBOTKh7g/ebBRjPI9Ad8laD/51WAMEM58I44h+BbHXjvMwtn5Fyta7v6RyoRYCxBueBZLRMdkFqKVpqbkpIMqQeFB7OxcS5aMFHV1Stj0DeMUEoZuVFRZECgCAXqUpFR5rj2CS1PskdiYlg6fEnL0DXIYGGSHAyanC0+zLo+VOpgOS8TArKLiCy6RxWE4JgyoeCB3yHwpxdQHoBhEAQ2lDNj4yokOxDsAgD4RMu7DqGJURt+kReKO30MaU0LnIDmOwiU1MfiSqVWnj2mQx6HTnYfqaMfkTZOF6JWRqq8KiBtcwzEHQ4BgJOYX/+/HliAUD7wxKAOQ4fnUJJwSGg2DiistJi7fgHAMG5AQBra2sKArAK8G9xcTGpsiSgMOIAkMA/XovjlAJ8V3qc1fwcY56X4+rHnqDP5yAQeRfPL9xT10Y4gN/xAEAwxSEYC1hNqpAqNVneuCT1xnwC3gghIucia4Cm5T8tAynTXR/QTmfuVxQqKiFaDrYe0xl34et6Dh0zF0rWuIOucVZ62tEaUg7KlIVL+ARhUUQRUvkGpyBwsraZ6RiOMb4wgMTx3rYBQFIMEc9k/rghW6ygY6gtFrdkIx9poiRSEAQHu4KvPjQOQJMl+NCSU95A477B9EmE19VGJxmKwVoge0rizmt6LnJvZsV7zUmlWtfFY5bAVLqtQ9l5/lBNSZrdmHzmf3NRelDEd2nmU/hx/Hg0kr29PXm+uSkvX76Uzc1N/fvFixdycHQk43EsRTWgY9lnTDZhohDvBZp/PBlJpVhU8s+AdKJWwPnz5+W11y7LmbPnFBSWFhFbL2oee384TIDpNPItuj/xWWzsYymyhVLx3kTq9UayfvA+F3+Meli+A8eFwOjHjcDkAchbH6cBi7eKSI4SkDCGyMdYO3dZmgvLZpFOp9LrtBTQvR3gxR41+XqsSapFk5LfLTEruk1xHcc0XHsCr7xtvbEk11wSpIKzWCcJJSaCFAuYDCws45UuAJ8xZnGG+9TF7NOBo+xljW67VC5kAqYSFBg+iw8SQ37xs6SU95QCG11AAWuJUprqqBoyAkfamojaOFYUkkQwhLSEiajRs1pHF9kU1XCW6ABLQk3o8DsHOknNDKsNSSeVWjMhk7rHB/LqxaMkN51ax2sob3riNDBh8TlM8v6wL71eV4bDkUzHRkZ12215vvlc7t97IE+fPZW9V3uq9dudtpXLAlhQI65p1kiJtaYTFh4MDHmowVf/MSdSLpWlWMxpYwloc/r7OAeevVKpyYULl+TWrVty4cIFKVcqUqtUZXF5SRB10EiENqMIkByq05QLgfsWClUYsopksTHXNpcArkIILca+EN6dwv3CbCZw8T4h9ORCsklPHoRs3LV0JlkHuDa+Y66DVQpinGBF4pnwYl4/5nft/OvSnF/WRY9oQa9zrD+zrD4VEd02/FSSdjzR8Yjak6MWCt+C0JsCiD0gqJCCNJnqC1V/JNNZQBdZ/lgcpGs58AVc/zhOXeZgRURf33zzJM038bYdKDi0syjA7tYsmiCR/U8TJJ4VP1kzoP5OMNstlGMTZuy2cQB+QqPgepChCRSz/3jOtIUS05UpkDwO10Nzkmg2GdhAK/qsPOMLcM8FqdQa5ufDpxx0Zff5Q5kM+wHFfQZgFBIIjgeDrHnc6/dUkNF9pt/rq9a/+8MPcv/uPXm5tS2ddluGCMlp7bzlUMzQVSmkNtskImXUEYCI+WIB5q38Gs9Y0GQsugXI8CtJOWT6IWV6opYbyMJF2ThzRq5cuSI3rl+Xc+fOCSYdALS6vp5kBBrQmQY0DsQ6Do0GADfTGFHDUFdzDg2gaR2Rr6jVqpoyO9JnteQjavssoOJaXCd0H7z7Np2ZYJNQjABg31MrCA1qguuVCkujg1KlIRsXruucK2gP+tLrHicJWjw3yWhaigQT3pNPWqLp7l3gCACmwLyVGVZRyJlJKzP2CLCQuK0B0/bWCCcp/w2uoJYluzJhhg5jmnDsVpWeLZtLpdH2tjdjKVTqqJg+mDykd6Bc1p3mLyd5ANFM9CQHJ/enboQplF7Ys6DhtUpW6Ax5rb7dh8AwqGTEzTIxqC5X6lKuws+H2TyWg91NOT7YEW0PQf8o69uEm8fEYIFjITABB9+BNoMfjwGdzEQF/cXWC/nx/n25f/e+bD1/Lp1WRwUd1kFSAVYsyHg6C9oYmYV5adTrqtlN8gxMtQglKWaZSr/bVRcAPiEsH+Rm4NkrKDwqlaXRaCozjueHfwxeYP3MhgLAtWvX5NKlS/ocEHb9F6oH0dVJBT+0pmKXpygQJ6vOmMLMsQE7jzGp12sKWINBP4lSMEJAFwrjSKvAj316HmDVxWImTAUBhWtrbm4uIV/Jl9Bc5r1PJzNZWj0rq+eu6DNDOgf9jroFfo0aX5GuGaFF4ZUa17i3Zu13rqOoMP2atc5b5AliuMy7p7berebFpzGzshZKze6TIU+VnkTEEg4gFeZPl7irBeBz7k8Iu2uykcpZCIyIPkSIrfKCFGYzo1gNaGYNXz6EF5MhiJjxoQgCBAavIfjwHACY0Op3M9breuCpO5Cn4NdDlGIm3eM9Odh9FnMPQiTDcOI08tBIILoAML2x+BnD7w/6Mp5MZf/wUB4/eiQPf3wo2y9eSuv4WPqdnvS6PTWX8X0lPDE+6JcIINJ2YkUpV8pSLpW0R5w2nYDrE6rQIoFm9dzQrEM9H7L7xtr0g1mPOEelUlVzH8KBBY/7g1vx1ltvyfvvv68hxPX1dWk0m2qVABDwfNawxPxWAgLngHPIRe9DkGZFpPsyaKcgTdJhNqZ9ThIPY1Gv1119uy1inl8FU1tupSk8AAAtDeY/eKuAGjQSiMhWtepH3Of6hWsyt7RunM90quXX3Q6IXpY8p9WVJyLj+rDENTPDfRuwdC+DqKlDynnS3o5l9Hat9BOyEMzqHxhJIgBglABGMWnOLKGYb2HK47Q8H8pcAIDwoJphG28hW7JIe8Z86Hi3TIzJCnfCogY0VZPD9aLzw2txzggW3hz0yElh94uQ58TCjX6Rq6SbTDRdF1Vn1GZg9Lc376sfmLonyyhO7iVraXDRQaNCSPA3MvfI4veHA9l99Uqev3gpW8+3VPjbxy0V0EFvoBYAXAQIJ3sYmv9fkpya9gUliFQAQgWfVdRZyAduhab8ohkFgEM77UxUW4+GJsA4Fj4rOv9goqq1mswvzKuJjOfBGOL+AQpvv/22vPHGG3L56lV9T4FpNtPfARwYDStaCQv0FKsI2hvXpTAyQkFhtOYVZs5mz0MQp3Xn59UDADRmsRSLq/g9DwA6/5mqSj4vtbL6Pu6FKsSNS9elhogBQGk0km77MLgFaQuAVoFXXtn1cZq5T0KawEjZiRSd75AVrQIV36DhYQlCIeClCjZUHqanI57R95uMx6SfXV1ztQAMI1xHkphHn6BHiLklplEq4YZIY2eiqZT4L5oHEBs6Rp4gkookgbgQsoNGIY3mji0mIp6CRx6L1WK0lntgrZZKlboy/HhB4F+9eCzHh7upijxOjpKViQZIo7hxGqZ1IDx4HRwcJLXw+H1za0uePtuUvYMDabfaqvm77Y70ez3lAwAC+D40nvlwouRcAUU5qNBD5MPUiQn2aKRCSQColCtSr9WkXEYmYWxGqWM+swatqBOHW6Bc9gzuBqyNmV4TGp+mMkKIEHREDN65fVtu3rql1oCOE0BTIx52HY41f3LhU5YI3rQC+TkjGtboItPF2fU5OOlXZwHHFZ2FeWepMc1934eAGpNWAMEEvJkHFlwFf88trsrGxde1bwNe/V5Heu3jE01Oo1l9cq2n3QA9s3MjML0WHsf0Fl2PRO9u2PgaP8Uuw1YibNWH+DLnA8qOVhXdBVblZl2J060AkdzxHvIAmIMcTHAblTBQBIaQU5VqNBgmiV1MQuOB06rssqh5GnJm3+Ni46D70F6Cps5UxDWgVdUFCOGaSh2psmb2dY5eyd72kyQchff8AOr1Q4MRbxVQ8LmAmagDrQ+hJyg8e/ZMvvv+jhwcHkkfmqTblU6rrT9HA7TxGssM5EAgIHGvuH6xbN1yYIL3Qh6AxueT/obedcpJUck/PDiSQ1iDDx8eIUOz+tSCgs8cusnCMgEwQEgWFhdkfn5Of0cOAp5r48yGfPDBB/Lue+/JxsaGEoDWoQZaJ319DwYEC6YnR61vz5aw6GgUGv5mXgPGjYVJSVfogChcC3FNoCdEmgPIkoAshCLJSF7Bg9JsGt1MgpcHhLOXbsjC6plEWXRah2pl+ddplkwQmRPhPwuLRnZez+PbjAfd6ZvbGHhFa1jXSXABTKnGFvo2PrFnRLqYzU7OY2iB+5CgkoA2JBT+2KnXFmrw6QKBFgcrxjotjTicxdkkUWszlMFhTLOTZu67HO1wh6eZ/l7j42yeUAJ5hhdMpUKxLOVaU+8LWn9n84GMR1YhxwVM1tpriVnQdn5xZNlrmMYQfOTtQ1Dx88mTJ/LgwQN58XJb2fep5GXQR7VaV//hdy0HZoIIFmIytqKxeWhkRAYwHuARMAws2klSaTEnGs/EPCFkaA1RuGjAGSAaoHs14FyTkbobOCfOD64CmmVhYU5TiSG4eA9cwtLSorzx1lvy3vvvydWrV403AKjkfBv0lCwkxBmzDjm+/JtaOmvic+4YFYAl4o+JoE8zHK3U+JyhiWYSBozxeeYaENy9C6DnDwCQrMSMS4Pvwx24dP0ddctwH+jfgJZlWQ2fxNJdcms6/m/9GWx9kxuJFadJ+XAw82nas/xXQ8Khx4MqitC9iQDAvBnVW9NQQAcO6ETfg0j8pfMERHK7W09mNBc8gxiAynUjTU88P2dIjcRTNA3JFNv3/MAQWJhdiEEyADpZnOOv6rV+1gQ1BLZwSa2xkJToAsEf3ftSalWEo2KTCYJT9qe2ak5ag9nVPVuNsYJZjmQeptx+9dVX8uWXX8rOzo50ej2pVGuSL5ZkNBzLsD8w87/bU7LOCJy8FKFZg188gPCjNmA01Pi7bXBirb9h9kWgKqh1w/wG1g6wyaPyKAX4itb0I68wNFVzk1oX9wCtCwDBMWtrq5pKDBej02lLvVGXN996Uz788EO5ceMNWVy02Dmem51+4FJgLvA3wMNvUILxxHmT6wW+klC+AAAgAElEQVROAe9RY5NAZVKVzV2a+LM1ERPUAGjlSinV50CBMnRR4hj5BiRZBaLPodMbr8X59/yThuEKRbl8412pNY0bQCZhv9PSdXxa49gIDtEP96a9j82Hap1Uc5AkDZ7uuCOgIeg67wEANGMWxGoIIbPZjoGNZdP6EnxaAFnh16PMBYgD7YXQm97MhkrCHvhOcAco3bH3WVroeX5rA2YwYyaNhZushXZMIU7fD9Mkg1mbIHYEi8T6yOdkfnFNBwqDsfXknuztbCY18VyENjGWREISKWmqEUhAajDvCuC+gL4o3nn16pVqyN3dXfnXf/1Xefr0qS764+OWzC8uaeUgCD8IP9h5EHL4h2trT0Ws7zyY8In0Bn0ZIlc9lDZPwLznIUSWAGSLm/UVhvR0O9R60WQnahtza4oY69nEAKBkXYbUiphOkxx6ZfzLRTlzZkNdAoBAr9fR79+4cUP+8R9/J2/fvKV+MRYoOASME4We5cQ4twpN0FIESQgjBdMsFMsGxPfxk2Y//f+sFenHXpts5tICj2syJ4NgTHeNAslzUskAVDn/XqPTwmJqNJXN0voFzSZUS3Iyll7rMCR9ZS0hU4k6v0kUhGDjkoacJc0mIowgmABTdkxSvPtA7iyJRiQ7UiX2aqrMxr4bXQCv4A3w8gCA7Rl9dgpwUsAQzntaiINEm0+j/ElLwvMJLhLgB4oaw5t+WZuDJmLWPMTf1XpDTTccg/rwrSd3NLZL04vmk5rAgQlnKim1jQ4KCMBgrmWvg4WKBQefHscijfeTTz6Rr7/+Ws1raFLE3ut1uB556UP7d3uafpsL4UX81KYhyBJEO3VQdbmpjNA9SKvb0OnGevVrWyz4+fCdi7AIbHs1Y/ot54FaZoxoQLAu1G2AtYM24pORhs80ugAgCSDMsd3Z3ZZGoy7r66tKAII0BLjh+Lfffkt+9/t/knfff1/BCAw57gXPiVd/MFBrA4k+1LzsWmPJONY3jxyMCZERm5709VbYadaAAS92mRopaBCIMFZ0wzT/IZQLcz4JOnHdGG+SdTW8G3kacIBEfu3Gbc2pwOfd1pHmDlCzei+CPJU9RxoAUoCWjqknxDVzDzg/AHZoTN/PIjlvyBHx2Yz+93g91s1EqzwZ8/bBzizmGnO/vOi7GIJzXz+PZNGu90k8duM+WzCy9d4XohDGqEGaJaZJ5q2BCBgednJSqTcT9rbXPpTDV88S34lCjPNQQ/E8RFK/YLTTaoBhr00o/Ej0gYBgEf7tb3+Tf/u3f9NFyJz6ZhPkmu35Nh1PNFkHboCm5oJhns00JAghR0wez18sFwUC3IWroOY53rZ94kLvB00OYsUkAAWEoWpOZZq552D0NSHsMJnLugUVxit2rtUdmwIhBw6h1QIROJH19TVZW1tRAUUSU6Vakfc/+FD+6Q//LJcvX9aZBQCiyAjrAgKIuoNE+DNbs9FNwAMNB3a/FEqz/CyRCkLNasBEl3mmCm+q4rDOR3jheAAxW5FjPmI8PB0d4nzrmPcGiVVFIPAcj3dLcB2uEZzj3OW3ZG5p1a4/6Eu3fZQk3njB88/gw4Ik4XTNJ3U2bLnOXhjMgUlbAyRQTR6CfCbkbEzMygLAadaIJ9Nzey+fzczsMTYZSINcavWttMqqLMUS4s2hoIEEHbOYQpkiBdn75l74+Du5AtNkFqfGTfpQE7U2QSJ+N5KNahoXS+qjganGAj7ceSa9zmFi4vkwEX1TxMK9Cei1PI4p61ZmVkPvFxTj/ajmg+YHCPz5z3+WO3fuaHwdCxDCgQVTKpSkiv6AsAI0/NeTUqGoPERuOpPBsK8a9SiYk6VKWUW0OwBJOdWw4HA0lt4AnEAwA7XqURQoJqOxZg6qFg1LEG4DvquWgYYSp1Kv1qRRR8uv0C1XgyNmURSDj7m8sijtdkt2d/cllxvLhQvnNQoA8um4daT3+dbNW/Kb3/5WLl68mDwjtC1zBQCAdAFo8lMI7HoIX1kTUgo8xp1cAoWXCiLrduk5CiDBbKsxAA8sLoAAngXfxxzQKlK8CM/n16MKzzQ8f+jESwVDsKc1wHP4tYf36nPLsnb+qiZnIYO0c4wokFk7J33sRJfocKRJw/TOVywXprWt/FjY3ku/Gwhj5ungOF9RGEEn+S0khDHqEbkPnxyU29l6MkNRCcI+OBTCjyQSXLCkLKj5WXpjrIoiZRcG2YovfBFCLNW1xWcZgXjR18JitfNaMQnNKV+i68kWLlw+HvrrN+cX9Xv9blt+/P5LlNAEksYQ0vuWXHhcKBZbN6Dzkw4hRazdRwYMoCYaMtvf31ey709/+pMSf9BAAAxEBrStF/IOCgUtuinlixr+G+AY9LarVnTsh8O+EnzHbVQBjqRSq2k2JYqIYI3B1Gx1OtLuotQ3NlvRrC8QQpipvDUFoWUCwGAmXyII2EgS81his1FsSGKugM5GTtTnX1yc1zEACVitVmRleUmFG/eCay4tr8rHv/yF/OY3v1FwwDhg3JFTwHFOa71IsqkG1Wy16L9jvHCPEGK8cC3m73vgoBBS6yHdGS9qQ18BiOtgLrLkIf/muQp5a1meBRleN2sB+OMIUHA3L1y9qX0H8B7KjNEkhmDjcxoIMFl3Ib2LcJQtIoXurq27MmHzULNKacGqDOXzyfilw7R8knTeQZrgd2Hd7c1HM2SK4eRYqEBVq9rCjjVkPFkCnI4H60O5FEV7WCJhLNqhxoWgM76pDxYy1RJCIjhTNLtIqJCQo38G4a81LBHnaH9HHt/9RgcLnYmyPQE4aL6Gnsk1WbTH+cCSg6XHNb35B8CA1of2v3fvngIA8gAQSgMpiBfq8QEgBVTx5SFoRds8czjS0F25ZNtJawpsfyDD8UAXTbVRlzzy5VEghHj9ZCJHrZZ0e3AHDADA+FLLWmjQGoB2euYHwxwewMx2TU0B5LDcSiU0DLWqQgCA8gHqZsy0P8HKypJUKsboYw1gscDPX1tf12P3Dw5lcXlF/vCHP8jvfve7pJEoSFBvutOUJtBjHdkcFqQcCq4I5D5cR3fCCy/nhnNu7HY61ZYVkLgHEpNUMFxz3opTt2Ns69Kfn9fAffvjCRpUBtl1+ea7H8vy2lk9X/toX8EULwXY0OEqiqMLm6slEnYX9mve7QGoYJ/pGWBZRAEswo7aHiQJQP6nl0cPQgnZyH4AMGOgyc3sN/bZtrc2v0tNbmhxH+cPYTuaqSSkYj82goENg99M0XbO9fu/eRPFjudioR+DiYbgV+tN/e7e9qbsPn+cHJsrmBVC/sB/n74jtA4nn24BF40iLoQ1MO/ehYCQbW1taaz/r3/9q7L+WODwgQEEeOF3+NYFdPlVPxt7uYGNh6zN1CXQzUcLObUMQAKqT1zCvnooCDKSETxAS/mAoYIBXCVoeFYOQphRwWg1BVj8AxlgoxEkGXEjirBQbKtDVBpYeAOEIMcIZDWKjjCt2NXXyk7NN4fVsL6xIfMLC9Jud2U4nmjK8O9//3u5ffu2Ah+LrtiUhNoO4wdwYtRF768/TCIR1KQe2GNte8ztSLtn2EMxlgDj2XEdWA8EVYYEOf9eYG09Yb+9zEagbu8J3r+3aihMfC/LM1y48qasn7coQad1JO3jA12bHlQ8CCS/Z9nCRHmm82u4EQ73CjTFaXxKqsI18AGphLuwCUlC7ocxsGzE0I/jaO/lbIjFCNMTBSghhIbFgIeiT4KLMf6cuAPhaQgUfDgzDKwFN+u2cX7zra0IRB/A7fnu2U9v7pMsws+5hWWp1Mzs2n72oxy+epmYg1ZHb65L1AKGtNwSSav0AvBovj/8yrDLrU5wCNMl8e6BFdoAeKApHz9+rNpfWf9OR7UungUadm5+Xl2A2Xgi9VJZqojFI1aO8lwNv1lIBn9XsXcetncWyykYwhLCfReNy0AWYX80lsEIITPrEgxQgClI0MJ8HOwdBVLN6gLoqgAUtOV4IAu1chEAMtXL6P2qgJZhpXB3WmPsERa0jsVDqdaqMj+3oJwEd8S9ceO6/Jd/+ie5fPWKMpQl9BjAlmeVchL7pwXAkB/upwheJAirL6TCsYwKEBi8wPA9PDtcJ/ZKpLXAUCL+9iHdrO+fEIFjhsVieJnXw7VO439oGTD64oEG513ZuCjrF67qXCDyhF4DBibJmVPhuSQjLxRbeXKQG48kIfOkKtFtJe+yB0+Ai1PQ3G7M7zXIcUm4hlcvn1ktALP5Qu9/bbKg1Kt+apqLe6m7HGeboJNFPp6NZH0yogl0K5TACs1EbHJiGrJmP4UuKsaY5rSri4ZhplPt0tPrHKWab+r50PNfk0MQJnOls2TKWFPNvQXcho4x9dmeR0tstZNxXgCQT588EST8oKZ/a2tTWsctmUxGqgnnm3XlS0CW1ioVqRfLUgBpikQNmGoq9BaaK2lijyXLaFcdmLaQylxBAQFuQH80lPFUpDcYy3G7JV34thr7t0Wu5aFIHR4M1arQ8eOOMcg5gLsAkmg21fN1uz3ptLvS64+1TBmBAeUCYHnABUGSVKVkuRlFyzjDfQ2GPY0koKMQuAGU+MLsR5LQrdu3ZWNtTV0DAJpug5YvKFCoq5cvaNETvlMqozy5lOwqpdoxrDfdEg3fCaSXCo42dIldfT05yNRarZpECrWAx+hLt9vRykeAmPbt03PmFMRwbdwHMjLxMveppGuMqcje3aQGV1dYKzXNNeAyAiBrCzJ0Zw4bq9TmluTMhddV4WG/gn73OFTLuIQ4F9mwa+jTBhn2hTrp3at9cx39XuielXYz0pExEo48fzaoYhfF7sDoBxBe/iDTwpadx5NQS3NCkvyB1J5sJ+OfNt8RRDjAnozRnYFovioAsPloTprzSxrmw+RvPf5BST9PzhgXYZuWjMN21pgwNX1DhaGePPAVp5FAcdItmR4xbwgw2mC1jo7l3t178uXnX8iDB/dl++ULFRoIPsxxxM4BTPh9rtGQRqkipVleELCChq2WSkoA1rTMF5oaRGFRBRRCD/8/h1ArOIgxGoWMpTsYS6fXl3anJ8gUnGhRDxJ10GkI5OlEZGLnhzAUgn+olo0WduXVrYDXrN/TXgV2vuNW23iD0URqpYJU6zX9B6sEGkhdBC1Dhjk+lmIhJ/PzaJwCXignG2fOys9+/jO5/c67yhWwJRi3NsfGnyT64FbCOsH3kOvgeRfvi0frMaaUZ+fYu3T4rg8/4m9wAnh5F4/+O4k5WAzM/8A4MhTJHonU9h4QmLuAz3A+fA/Ph3PhnnA+AEm9uSBX3kDOREFzUVpH+y4Rh7rUCHLuLpSO4ftqSRYORb7CkuVis1xuLZYFkkx2c6Jc4/suiW5/57mDjlgUFH2fmMdPsyEhEJx1kGQIZpIfbGLpd8aWxnzf/BGDGGp+CisGuzG3pAsIWv3Zg29lFLr10L8zYLGaeZiJYK65kSjZ4mj2xJyELAjQZ4NmVAtiOFILCCW2aOX19Vdfy3dffS0o+IGvt7G2LktL8xrT73U7+hC1elWatbrMlavSgBuggl+VehB+WgEIZ8Ea0KQZWCUABZQDo/0UUo2x30BvIK02Wov1tUAINQKoJuz2OgkA5GdwYeBmlKWi5F5JSjDp80VNZcW51QFCSHOKWoC+HB4dy8uXO7K59UJ29hDCQjuyvNQbDdWWgCQN15WK0pxriMzG0u0cS7VWlpWVVduVdjKVmzdvyT/+4z+qdbCxccay4/K23wAIZKYPa8lzSA/WEGbYWZdWZ1YZmOkczXRv4vqsQiVSQ9iVER5yAXQ38V12DsZnBAj68Yk75foX4DhP/uIc2XCyuX3WlBUvTyrX6k259vaHUiyWlVc51g7SkbxMgC6TCETlR80cmf1ApkcxdsrPp9unLQA/bj786OVO54DlwJwQLywRodMmvidnILpG4KRzoPFAtBBo7tCNoLB5hhIL1N4HYWVtuecWVlSwgaaP7n6p/isXCCeJqAyNZeYxXAGmzxp5ye+canlk4BLJJjBdJ6OJmrEo6UU7r8//9jd58MM9OTo8kEatqhod5Jnm908nUq2UlVCrlUuyUK3LAoCgXpcmcgSqFanogilKWU3sgoYaKZx4VvQAAAhonTdi5OOpsvrdLjR3VzrwLbs9DRVqa7CQpwBeBtZEWQugwDtY9AHPDY07ROgM1hXAbDyRTqcnr/b2tV/B9qs9efpsS12NQhk8xpzeI8KJs9xM6k10JUJ0oK3blyPKAa4DVgRCgL/61a/knXfekWvXXjdhnFlbrlwOIGoxf9XUU+Q2WK4D554AzL+z8+QJPGpjWhUMGRLgvfVAgCEPRBOfGlstw+Dy4hjyPYxK+HXl79FHKBBxYD8IWgzm0oZipWJJLr5+W7dAB7neOtpLthTn86ZIAS+tmeSeWFnLeL7l43gOMfV194fJsnctTh6ZO3z1IhQDGZpQHohI9NNNiELBTTiP992jrxHP45N+YK5YLzsQXdwayYUKQwEDtQW2jcb5kXL59P43ekUuKD5GBBJouUAmBbOfDLMng7KaJeWChAeHad3pYrtuS+jZe/VKvvj8C/239fSZTEYjWVtZlnbrUOPmKM2t16rSaNRkvtmQuXpNlhtzstRoyHyzqS5BBeE3+OrwvZUYNG2tiR5K/lnxjlafqRVg9eCzwD90O11pd9sa94WLoAW6yH8YDHR6kRfAVmbqx4fw7Hg2EfwDoABgR9owc6rhxYOjYzlsteWHew9k68WuHHV6Uq1XpNGs6yIAzwDAbjSrUijMpNU+VmFZXV3TZqMQ+EuXL2tYECCA+8c1kAoNlwRgDF/buhBZdqPuGk2XLEyidwn88kwEJUk4s0+NoLRIDSMNNNG9y0Cw9+f0mj0LHjzeuw9+ffC+cS1kg4LwZf8BDypUNlBcr11/T/tQQEHYPpEsDT5NLH0hHCMV6S5atA7SFvhPiX9U2mk3Q+8w+VICAPbg/DBqcxsEtj0iOeF3KbEkmSzZQF/FmGlrCcUkCww22fh4JxY5gNbFzrAYQLRwfnL/6yQMmdXg1BpqorHuOuk+/J8jH7UAf3KyUXMOQik3Q2fdgrbv/ssnn8q3X38jxweHaNMj9XJZDvb3dO/6ZqOuQl6rlmVpYU7WV1ZkbWFBFmo1dQeg/S3xxkJxEE6Nwwe/GNo5DwZf3Ziimuv4By0KUx4vhAGNUOvLaDw0kg8trMLGokrvJ34U+gBYB12YTNO8uRQII0L4QQKOQDD2h9LuD2Vnd0/uP3woPz7ZlP5wrCBQqdkuSEi8KVcK0pyrKeGJSEit1pCLFywjEK3Mfv7zn6slcPbsWc1UhCtBPxsAAN5ASUw0rwjhZIw1hdEnaxGsT/P9mWNAQfQAwTnEOX2qML5DkGCuAL7PaBe+Rx7BWxE+jEjrg+/heJCAyD7EeRgZyFo0/BucAGpUkDWolgB3bXYuQJp7Swt0tJLTgps+irxJOvLw09AQP0m5AF6zpi8czXlPCqY1cVrgYmQAPpUl/aBOHVaAdy1s8kJyItj++WXVhOjFf+/bzxLNT2H3AutRGYSaCpWau/bKuglceKctHk4YTDak7ip5NJ3J/Xv35N//9Gf58f4DGYN8m06k1zpWt6RSKMji/Jw06+YSrCwtybmNNVmdm5dGpaQcACIAEPqcRlVELQFoVgiGaqGg+XPwJyCwFrEXNK9EtqCy2jNRDsA666KC0XYJAlGJegPtMwCzwWpd1UVQQM9NFQA0v2CEtmGwBnIynuUC0TiR0XQmT55vyZ179+X5i10NSVbr5sfje5KfyOLinNQbNdndfaWcCJqJVqpVDTOeOXNGrQAAATkAuAEa6tOoQsnySzLa3ycCYa4IiN699FqcxxvHYBmQ3EQFf8O/x98kChlaZLYgv6+h2lCHkE1cooVJIOLn5JnwPQIJyE+AC4lEteCCy0NLk+d57cb7aglACR4fvEqy+pg6fBpHQMLP1qVp87SVElOLKUNmfSRSmYky6FFR34ZfAwBE8yNh4pMzkThjXD+dSOGR036PUYMskWhmuRWnkBew71i6cH1+Uf0mNF/44atPkzoBTqq/VlZbaPwfIZswUJxwTgZdgiwLnT0nhBw+Ho7H5IL8+9P/+l+y+eyZlLCT0Hgih/t7Sro1qzWZb9RkaX5OVpYWZGVpWZbmm7JYr0sdYTbtzw/z3Pp34Hf46NrSu2BgWNBai5L1BrCSHZ045TLUbbCELCO8EGIL+waABOv1NVypIIDjAwCwl/xkiorDieUbIPUaFgAKhxQAJtIFkExRgzAyELh7X17u7CkQIb6vhKqMZW6+IYuLC+qCIHqAUCAKguCuYB7QXPSPf/yj1OoNqVZrukuRknRoBKp7NSDrzSIBtkhjogyTify88Pc012Qz5Y8nmUfhY5IXyUIcr+G7QEJCYPEZ5pclyfyMCgbX9tqe+SoUbswDroMx8ADgE588H4B7wPkuXX9fw9gWHdjTnBrKALkvyg+JcZ+zH5WtyQvPS/I9kWwHAnb+kwSkPzZ3sPsCMpNMTJwI3ybMhNpbBZFZtM/SkxstBm/usS8gH9xf1+L8VdVqP3z9qZpMnFjeMEM6NKM4CJYbbRuAaATAmZicjNM4AUPO9KLUQhvdMGKmKb5/++yv8sm//4fsvdrV9F5oV0QBqgCASlUF/sz6qpxdX5Ol+XmplooyVy1LDaE99eK14Fdj0gCEYj7U+GuorSRFLEqQf/D5NSJiFoAynkia0pp36yKM0Kh2CkaJbb4gx4dHOk5I+RXNF7fZNwBAyA3PQQCYKAiMpznNMRhOptIbTfRfrliSw1ZX7v34UB48fCwHR211FZBZmctbP4F6EwVPcAUmmvmIrMeV9XXtjIQ24//yL/8i5y9cVOFH+3HMgSYPaZgMP9OdggnqPpswMY/DnFAQvXmtRK9rx87ENbxvpdTWYpzZrLQEmEDEwiXML4GCmh1jTEEmUBEQGPJj92cAAK5hIdnYAyAbguQzgBe5dON9tYKxgzF2nfr/4stHMtQ0vp3PgDe+Yi4B3/Zy5wXeniuBE+QBPFcAMBPDSD6ayJ4EyZ4kjTg4owEBBc4LL4tTzD+zKjscy7+xUQP+wZR98P3n2n3Fh/A4wBhwhmTwORcPPoe5qplg4X0ittcs3mqgaWgchZmTmEww6mDRUSL7+Mlj+fQ/PpGv//6lZQmiaYdq3q4UZSpLzaa8dv6cXDizoVZAs16TBoQfGXXYsMN6fqgsww2wv23yUC2osfZiWYVf/+mcwhVAjwAI/1iGIXYO4bcEJwtBYUEDANTc116DyHuwLaQMBKYisACmqKOH8FsFISyAIaIME3ABM5nkCjJAU5LhRA6OW/Lo8TO5++Cp7B+0pFTOS7GSkwGIR+yus76sLD/2NYTJfe3GDeVImBz0i1/+0lqJzc8LKhw1MSjsqAOLhxodY05fnTH5LDno1x4XMwlAnMf3BcD7mL+s6Z0Fd6wFrBEqA4w21wfXG376TFUqGTwvPoP/j2IoTfsOWbNJzkMgJ7n2abbjGuoClypy5c0PlCRl09E0ye5TiCMPF2XNR9oYUUlb0xw3a8JKCyByBPyclkNu98XT2UlBjwkHaVM9GCkZfo0+FU4KnxUohxvwecv8DIMY9w2AqVnTbbmwYJ8//l46LXRiNUTlP56fqZ6M+/pEDLTFZsyZyT9ZNMZ5sFDwPfqSeI8bemh4B8x1viB7+3sa/vvLJ5/Ig3v31XcHMA11k8mOLNbqcv7shrx+8YJq//lGXRoa8y9qHQBScPI5EH8QfkvOIQgAwUtF208gj+QaFXhYAEqVBwCYyQigFirgbAysepFE1gAuAAQ/5IYj3VhTnwEC8N+DFaC+LP4h3Rm1+VMCANpK5WQAjmAimn78av9Injx7Ls+eP5eDw5aM8RwlWCt5qdXrSf1/p9uVar2uwo8xRZ3ARx9/LDdv3tQiIhCJSUNRVUs0eX1/vEjC0c/OCicBHyvPW3EEBX6OuSbJ7MHE+81ZIpFanpYg3QAWONHixLWYQwAAgAsAAMD7TAumO4K1pVWhLp+An+FesGHp+au39HOkDPc6bUegxzwVn1cTLew0AFBxe/eAvQJoudgzxNwKG2cDYJV7pAJHcyJL5EV//2R2kQ6bXhu+LLOS7MSWTME929jFJhIldsvonVdrLqjAv3h6L5hFsa1SVisQsSPKxeIQaDh9Dq0JsAemSUmNQ0DhxJMnYBhHrYo8UkmnsrX5XP7+97/LZ5/9RXv7g80/PjyQ9uGBjPs9ubCxLm9cuyrXLl2U1cUFqZWLqvmR7APtTzpPw3KhAYRaAprNhVRZcwUAALrDi5gLYNZAXqZ5JPoZmachtLDHobongUlGspKaiCjkARAgczGU3wIA0BJMXQCkESMJBymyYL41EjCVIayB4UT6iBJMYA3klCfY2z+SR4+fysNHm7LfakuxVpBKFZmYpnmXV5c1FLa7vyevv/66tDsdLRN+77335Gc/+5nuMdCca4aiKvj+BSUgOe5eM+P+abZ7k5/vM8RHhh/AzfCb7wlAEvE0y4FmdNbFyFq1XB+MTNBKsTUeOkt3Oqow4OrgPfxOiwHHAxBxHRKUXFu0JHB/c4srcuHKTb08qghjchsBIOuaZioJQ7QOipZ+vnerbXzTLfMM3OjKu413UAx00pxPDw1dgqwpEv0NY/ottBcy8Vz9siGlxZWJqkX0t28u6ikPdp7K3vZWslEGEZl+IgcPA0xfz5eh6sOL2KILJaieaOJ5iPA0BdkTAOdlgwtwAJ12Rx7++KP89bO/yhdffKFWSaNWk+0XW9I62JdmpSxvXLks77z9plw8syENbNSRm0qlkNedenWPz7yx/prUlLgAgRBUctAsAPjfYM+h+b0FoAAAFj90TOauODSZkY+gzwjNPkTacug5GEKE+BuAA/4BYUPkA4AMhG8/BpsNs1RTj5F0BC4ALgLyEgoaDtx+uSMPnzyVJ89fSmswlFrDAGAwGMv6mRUdr6fPN9XfR/e/wpwAACAASURBVD48tB72Hvz444/l9nvvyuraWqKxNbw5S3MABHNaaWwsSi3tTXOa0nheHwUAANAl4k5GXKucf/+T68prfr/SCUw4pxd6Wic4FywA/I0wIE17FiTRNQE44jhvgaasF5SOn7mkOxPh1Tp8pVmDLKA7zYLx9+k3/aCiM7IvZtxC1gz4aHGZsmb3YG6jl4sAQNLPcpCJImTss2jpBzON6HEbY3yXcVKPgFgQjXls2ZyT/ZdP5fDVlu7T5zUAr+dBgIuDE0TNruhfsAYJWll3yov+IX1/pnH6UBC+hjr9g1f72ukHZb93vv/eQn6lkjx59EiGXWj/ZXn79avy7ltvycbyoiAhtDAzAEDNPxJnJAf2OQBASNShNaAL6lQAQLm1WQAQVxVaZWwwsbaNGIAW2gX/KkXshjvWfgMALjX/dUt16wqk4UcIPcKwWndgqcH4HQAAT8F6MsHPn6oLgGy+KUpbOz3Z3duXu4+fyL3Hz9QyqNVK2rkY1YFLy8ty1DpW3mRldVUXG8AAFgCah1y+ckWFxIQH/Q1tw42sQHqBpdb3mpo5E/hJkMDn5ANo6nrmn+fxiouWAbMIs0qNn1Oo8TezBAkG+A7WGPkl9oaENQAQYIuy7PLza1iFMrSH37hwVRuOqmuqm5RaAZp/fu+C++iAcd1pmfWginPY5wQCnDdYGCCgWa27+fiBVY67/Gsv0ESVk1ZA+jFtU4pg+oc2X3A+KKxICgEvoGbS0roeu/viqTy6+7VeG1rIgwQXCgfPm3acbAKGWQAzJZ+8BcDv+EXnv5MNFaqmGU10Sy+2+kYVICYGJvWjH3+UaiEnr1+6KG+/fk1u3rguS82GFFA/n59JVRtvIpFnItMAAPD91f9ns9Hwd7FQ0WKdfBE/IfhWDAQNrDUBoSBK91bW2UYWIdwra6U1GNj2Yrp92BACb+FAAwC4AkYKWoGULSq1APRf6Co8M6GHG2KpwlMZaegor+nA7V5PNnf35eu7P8rTTRB/1vkIm4xoH/9iQcOCEHxwDIiNY89BAMCtd97RJqMmtAg96ko6AQKcI3YHys4tQYNamAoFY+LJRBxH4cma/F6x4Dw08bnmud65/mi2J8lawQXA8dDuuAdwACQMzcK13AwClj8n1x/BBRwN5g7Hnr38hswtrun8YOMaEubJmg1ixr0fIghEt8QOMeH2BXvZVHwfVkzkKZsKzJMxIuDRyyYjXowQQP/Mow0HN/rdZp7U56yyD3vzPfz+8yRqAPMXpBEni5PI6xP1s34iTSAkAuF3ZL1xELlouIgwoZg4bboRuh/hM2oXfD4bT+Xhg4fa8PPOne9ld3dHhWnUG8rzJ89lfaUuN69flzevXZEbVy6rO1CcjqWSz0lF/aypTHNjmeas3NmIP0NcpuxqY45gAeQVCAIAaBYguhoZj6Kpwlraip5z7O9vUQtYKji/Cn5oO67Vi2GvwEQIQv943XpcRd8sAGT5gWREBADX04Ih3D0sACQLTdCufCQH3b78+PyF/HD/gQo7EoBgBWDM6nNNZcSbc3NJWzRsM3br9jvy/gcfyLVrtrkIKAuEIJHYRHM+q+V1r4IQM/dEIAXBuwacM4bsuAZ8SzCvxKi8SJ5mgZ+uIY/ztQa8vq6N4ALg+wA3Jh9xPeG+2HPSgwzvj8+MHID1tXUFE4RUr779oTTmFjU8CE6A3EO2JZ7JWzYSYDxRUgAXej6aMrYoAGWQhKCtjZA7cry/HZ47JhekLQBe1D73lgDjiRBse+Cw221IxolmiJFz2IgRjD8W7dP7XyqrjYFFYYzli8fwEG9QF4UKBbc/Qlsn1LUjzIWttAtas42QGq6BrDPGg7lQ4oAaOcNnUMEHAQeCTTWnldze+f6OfPrJp1r6e3x0rELVb/dkZ2tHrl5akbeuXVPhf/3CeamVC5KfTKQCE1030hxKrjBTS56ozQiAEoChK0shh3u23v+C8Kjm/lsUQAUldBPCc2qEY4LiGqSxWr37SIuQYE7a9uBIUNJdjYKJSQsCkRHdb1AjAAYBOCdCjLAMYJprqjCO0eaboXQXHY2HY2kNx7Jz1JaHT57J/fv3NYEIXYyRKNScn9fCIswhkoDqjapuQnr1ylX54MMP5Oatt2VlZVmrFRECYzIQxt9rWe5+zPf5GcGfJjejQOkFHcuCaRVkw3AUeKwHrVkISkJXdmY3Y1yLCoRWBc7LkB8tFfwNwce9MCRI4o/n9Zant1hwTbSLpwWDPSQu3nhPw4PYj7DXbYUitkjaUdnGXBxfc2Nsk1feMdnObw2W3nhH77N9+GpGbWFaO6JM+qbT71OImGkUkxq4lVhyP9aRJ49kEiP9wPj3ukcqDpq0gWQYhEXg22reuLHNaEutZhZSXlHvjVpumLwAAOR9w8cJ/e4tlGaNJBT5QjoszUIOD3xlnczZVKqVqoII+KlGzbr67u8fyH98+ql88fcv5Yc7d+To8Eh97aO9fZn2+3J2ZUF+9s4tef2183JhdUWr+5AhmA+EnOU3IIHGsv80zovndAU7uugEWYAWMoUpDc1vNQAAO4RurOwWhTzGyVjBE8EMdQjqXtHkn4xkhn53U+QEWDRAm3qG/QIsScr+1p4JIG0BCLAw8H7YsI7WgFpcaKM9mclxbygvtl/J46eb8uDRY81WRL0GmpaKFgFNVQhQPoxkoZXVZbl9+6Z89PMPdc9B3bAp1DWwEQirzpSUgnWjgAfGIvS9MxM07NNgfQpQp8HcD+8re0DxkR4qLAo5CWj/PpUdLRNvuvM4WrMeECjkPuxHXoI8k/++V5x4n63neL+oF1i7eEPlA4VD1jTU2r2b5RAzcnmPXsH6pDoCT+Q1YtGdKtTQqUs/P9rbnhERNY7u9jHDYmRckQikFw+7m9iNIOEgvX00j0m+IyKLqxuKcLsvn8nzZw9CvrtVR6lfFkgLH8vFvejCDcLMvzn4tgegcQ+m/W0XXEXWkKaaaPvQzQhJM5o/MBONa6OcF/344ZPBHGt12vLpZ5/JV19/Iz/cuaudfxrVmrT296U8m8nG0rz88v335NqFM7K+NC/lPFqJI0QEy8TanOmuPKH4RyN7KCxKEoGYYxG2/EJXnmC9ILVW+//nsYMO8v8RukOBS9jMAuCiz2tVcbq1ObL+GAFA0o1aAiAE4eeHBpiB/MOiguArAGiTzZl1gcbvkLuQh4Df1UpA+vBUpDMYa3bg9s6+fHPnnhy0OlJtzstxtyelWl1arbaWDsPcbzSqsrDQlDfefF3+4Zcfy/Vr12z344L1P1BKM6whFYTQvUetODy/5gvAtTEQg7VjVKaBFywg+vE0qXEeCoM35z0ZSKHRvgVBWrI/T+MEslYvrQiuSWpxAghkKevCRO0d4/xo2Z59YXfixdWzau0d7+8mGbYECbsGk5di4ZM/v7cQTE7inpvZ6+k0bD9/ondFtEgyhJK9yZgdqENxapaghRpi7NLXA2h4bgFdZ2ua/fTgzufWUz0QhPS3mIYJkgn3wiYLuCrDLKeZgMnD50Sr5UB1qa8XTFl+rpthADCgYVFhNxwpoQWzDb4YWdxXe3vyyWefyjfffC/37z+QXqcn84056bVaUs/n5Pzqknz87jty+dyGrMzXpYQee8jog/mvwgrdjmUcttRGaS+3QnNWADWZ7veGbsZKGCAxCDkCMFOx884oFNIwy9cso2LJstVATEJAEBLUWDRAQQuELAoQlKiBbQBTRgTYjQiAMYZ1AeHU9GPLo8BxWj48nUlnMJJOfyTtTl++u/tAHjzZFClWBC1TYAEcH7XVLUAYFp2D5uYacvHiWfnlxz+Xj372oayvb1jHI9vP1BRIEELkJODaTExRAFBQI5kZAEDdFgiXWZg+ucZrPG8BeN87q4G55rPCeZrAe8FJ7ju0jEu5uZk6hxMS7t7wm9D6e7v90e+06S2azCA8aNaLNdLB7yylh2KmNcjnz947ewFyE1LfWkyzRaF8d7YsE5DkWvZhs+ZE9iI/aToFrwThPbRKgpXw+P5XGu/UXH3XmtlPmk/O4cIgG+sHm4OWuC/Q/Cio0ew76yNIzaBhl9DtGNocQt9tW023Fq0Mh8nGEvfu35f//ac/6Tbfjx4+ln5/KIvNeZkMBtIo5uXymXX58NZbcunMqiw1qpJH+A/aC1YM88ttkKwWIOw1qNuNZQFAOwQXVPC0Wg4AhTx/hPemOW0IAjZecyzCNmDlKlyjspmIGEO4CWGPwzEah6KfIBKE1O+3dqgqCGpCm7mtP0NUQH9X/WraWecmZz66WQBTLRoajKCBc3Lv4RP54tvvpT+cSQ77H+q253BPZtpRaGVlUZrNmiwtLciH792W3//ut3L12jXLc1COIygbbh0erEjOJwAAN0ILQHmU8D3dOBWmWxA0rhWuAYKqX8vRVfVZdulEG7+mca6fAgtaHswFoNL0Jjm/z3NkXQrKl0Zsgt/sr1eqVOXmh79Ra7l1uK98wIkt+4IFTpLQeHmXzhM+N5V9yssdq7UAMe0w3c6YrCFOk0XW0wYpQVMz9Czkt2hbKb14dl8O93cS8oc1SgybcHsoknRsuYQBxXv4ydRfgg4nTicCZnceC9wEjwScdx+Q4ot4vpZ0dq2iC4uI6cEgeL799lv505/+LN/f+UGePtlUIVyYm1Oir1ksyrULZ+Vnt9+WC+vLslCraLptFWQetBLIIq39Z/kvavPNHlKQTQJhwQ0Ie8BT82oILLQHA2E2HILQRGtwSwHGvZbRXgzXzUnIA0A345GC2Bh7DWBfARTMhApBzQoOYVL1t4MVR4G3bvv2vr4AAKE1uNYQoOnmeKLuyCxXlM0XO/LXr76R/aOu5Cs12dk/1I6/uEd0FF7fWJWF+aZ2SHrzjdfln37/O7l565YWPYWBMGuTW5MpWcL6EKuV0Nbm6o4akZqQwHrvsaMP5pbFQbj1bAqu57ZOEzauH69BPRh4IY4WsoUbMVeMQnA9+hqCLN+QEsNQtOWvz89xLoTJz1y6ruJ7uLerRK9NDXP6bf3E3bSSb6c4vPgsRhimn0fPKLndF5u6OehpFkAi0KkdT51PfgqLykWkD7Kwoj4rTJmH923zDlobLNvF356lxzFAcpZuYrCZbskYMQecJKWyviV0oRlq0QueVrdTDvvIMXXWsvKwM+9MN+xE3BrXw/lxLuz6883XX8snn/xF7v5wT54/f6lCONdsCHraNopFeePyRfn4vXfk3NqSLGCnn+nIAKBgAKB93Fn/nxBZQetxEsMCsJoF873pG1szTiTOoA8iEl5sB2PdCxD8RaWsvQcxBiAu1c8lAAyG6toAAJT5VxLRtoumOay/418gFcH8qzXmAMDap6MOAQlEM+lPptJFstFUZP+4I19/f0+evdyVab4smy9fGVGrferzcvbsmqwsoaw7L5cunpff/Oof5P0P3peFpSUT/LBDFDXTNPioiTZFNaS6AKG3gdZShCiQ3pelfPt+fFxXCMHhRfcxG1P3QuTXthd63ocHBW8h83Pvl+P73nI4LYx5wkwPLfC8IvXnPnPpDVlYWde5BSloFYCcR85iVvDtb1/tF4EnFgR5sMnt72wltQCnmSt8MH6WLKQACv7GggoJ8X70k69pFt29b/+iYT4lyEL/O6I+iZzTCBiCA2OwTLQwXyhu/aVWBHaoxeYmIWbOdtm8X4wKzHDs/YcXXACADCcf94atvj/7y2fy6Sd/Uf9/exspmlOt8kOWX71YkLevXVYAOLu6JPMV7N6LfQAMAEBoKfDoSQOhquosWgFxypSODcx3WEB6oEUBlDRD/DwIM37iHyImdQWAvLbjVveAm0Vok5BgLYTYMP1AHYcgdeaHR398ohxA8NkYwg0k4GAykt7E9ijo9odKCN5/tCn3Hz2T/kRka2dfm5egASleGxvLsr62IuVyUTbWVuSD997VDsKXLr+mAAE3R7VXMLWt2XbcjAbUiXY8Yo+D4M5ZoxeE/Cz0xuo8X7gDUKBVQG6JQu/X72nrPHFBMuQxv08FieMYCuTaYsyf6/U0ECEARFfHnttr5TTZN5O33v+1wCWwvQZap+b9RwFP5+iEqvgkPZglxCeyCREFoDAlKJZi+e0SJCKIdn5gPPrh4RHXRJgImvfHH76QTvs4SVRQdNTil5gWmvXZPOgwSYfsLts5YeBY660DXyzobrvD0DKLW3zr/YY4OAEAgAIA4EIgAYUy1//483/IXz79TB4+fCiv9g7RFFeajZo2+6zl83Lr+lV1AQAAc5WSFtzUyyVzAdCFS8N/EHprS05WFi3GUgVVJuthtxrzyZO2ZmIblqA3AMNAumErzGx0Gma1mfqRBoQGBOYm2N8m0XAvdPGFXvL6Hsu/A+kHn19fjp3X8mMkA40GMpyNZTzLy1GrI4PxTJ682JVvf7gvncFU9o6Opd9DGbZdZ2l5QQEAW42hRdpbN27IR7/4SG6+c9NacZWtCIrzTwDg/GKcFABCFECtttBExfo+WtcfAADmjTkfnMMs83/a2sqCghdEChQFNqvx8T4bxtDMp6tBAEjcTi+dTthV6AMae+Ch5UCSE3sPXn7zAx2vo/1dGY+QwxKnirF/O8ep3v6pfIa/rdzui2fWFDRRAJGhJYp4ZOIAM1kDJ6OGxu+W6ruqJAa27nr68AdFfoSCkph80vfOXA98x5MnvB5+Zv08AgCtALoBAADsqwcA0NBb2DCDk5T4lGjfXa3KAFt2B22EayASgESXzz/7XL784u/y48PHWhMPzx39/1Ht1ywU5OaNa/L+22/K2bVFma+VtQYA/q4lQ4VoiPqvxtArCCQjbjQ44tkw7xUsNOxlm3Ci9799B+NomQPGZljZLKwbbORaq2HHX2wMYklNluiDBiAhM5AdljUJIQQkjSkyUlCJCVwcHZRRiGR/6/tJxRjW6FQGk6GgrxBM9aNWV/rjmWy+3JNv7vwgR92xtPsDOTpsh05MU2nO1cPmoiVZaDbkyuXX5KNf/Fw+/sXHmjGIeVKyLnRcogtAjQ0ACGELHTUIP3gVI44N6LjmMLeMvXtX0guvF2hTZBYW85Yn36dryTXO9ymYOtbjsa4VtiHLMvE4h08kItj4n3YD6YiaX/M4p9a1DIdy4epbsnrmoroCAAF7Wejc7jednOfreKjtk+3EE4UUo34KAB4RE18sXMBnTaWQw6UcUhjxs96Yk3Ktoab/F5/836ax6ug0m26+gAQevKixWHjhfSU/KBx8z/xS+BXlNUuuoMVAKE/GAONYTji0IxYSwi8w/Tuttt4bClYwYehsc/fuXfnyb3+Xv3/xpTz48ZEcHHVV4ND2q1LMy0KlrABw+43rcnZ1URYbFXUNQMoBYMAXqLhqMpLl5XtyVsEsEHpcgKZ8A0kT3AX8sGe3Ft+wLtjfnr0M8C2STjinEkLcD1B31rGtNK1KwsJ7BADddCXE1m2zD7NE8A0NM4XELd2qLDeV/nggPbggY5Hjbl+ePN+RH588k5d7xzKYTDUMOBiOdc/Der0iCwvIB6jJXKMmF86dkw8+fF9+/dtfy5WrV9VKQws0aHBstoraBy+M2jCFdROhSSzAHDke+G6zadu7M2yMcWAaMaMA3sSn/05BZf8A30eA4EEXFZ+xvyBqHvCPpj+LgXheWhj+mllw8fLF37EOqUS5zvk93Cu5L8z3m+//WtPnsRU52uUZAJjiIIFvsunL+dM7D/kUfv+7hgFPu0FdlkmYIl2P7EGCWprCOL+8pjfy9MF3srf7wjZQCNswUdur5g0Pyb7tJHV4Xe8zeV8L105i6KHLLJ8dCxYWALQG45y0TqAt8T7wH9cCALAEGGEdbPmNCMC3X34jX3/1jTx+8kw35kBaLpp+NmtVWWrU5MZrF+X2jdfVAliaa0i5KFLBrkW6d52xtViwzERkjjYBDH3y4KdzEhNXJdnU01KcMZUkMiESRgQONW2ajS0hrEgTBvDgvOpX07cGIYm9BgpF/QwkomqmsCGrVVBizwXzqVVAzCSJueMIq6KpqCYQIzFpKsfdgWztHMjdh0/k6daOjGYi7VZH9xYAkKBicHEBWYF1HbezG2vy9q2b8tHHH8n169cVAOHPQ6gw7ggT68aX4UULwNwA4zfwOzgWNCvVTWxDMg/OwZJuADlThqnBqYkpWLQm2U3I55ewIxQVBrW/F05vwVJmvIvBZ2DYmuvWW7fxOU354UVLlPJGAMA94VxrZy7KxqXrCpTH+9uBTLcGK3YfwS4IysRkKC2zPlU4pcgtDGjokT2RJygS5HIXIRBwgBvzi9r9tNs+kgfff5FK8IB/6wFAS15DTrZv05QlQjiIuBb7vBF9PbGj4Sx07B30VXCYB8ASUuwLh4GtoglnsZgAABYB2l1jxx9UAP7w3Q/y3Tff6c45vR7q7EXqNXT8XZTVuaZcOrsm79y4JufXl7USsJSfhs1LsHPPwEx2jc+H/PsgkJr4BDKN21Fp6NBqETSKEZpEMgEG23dr9mAIl3Gho6qyFvalx/MDFKB90TXYUn9jcUgeWXN5c420rXh/oCCgYK1diN0GKh5MuUK0RikvlVpFiui6O5poUtD+cU++v/ej3H34VBOFer2h9LDB7EykUsnJ0uKczM83pV6tyuryolxG74R3b8s7t98RbEWPF8hMrBuQXFhSbPKBDVkAkCr06P1fwnZqtmsSxq+PrkzDoYIghB7Zm/gbqch0JX2SENfmaQLrTX6vZBiFoi9uDVkt8Qb/CEBcf1lS0VuxXrl6sGAzFwIN74WAgHMQAPCs567clFpzXglB7EDMDL/IK2VrARQGnKxnowDh773tLT3K9gGMr/gQvjmofW4kR5p0QBvp+eVVXVzff/HvytYmPrbmoGe6k7oNIrIWhTervD9HZKT5lkIyTaZBt9uBFQeF8BKZYQAAFlKz3tDPWsfHuogw2Qj/YedfAADCf999+71unzUaQogBAFU5s7oiK/PzcmF1Sd596w2LAjTK2owT+ffQZqih12GfwFe0bb3VP0+Sbybqomg8P2yfDUDC78xc1FlAKBRJdsFyV0FHnH881g0wqxVrbY0XNCr2ElQNr22/Qvsv/I5CIt0TAFuIWydcVkGSucbmpgAKXF83KAn+trkOKGpCBWdd5uYXrJvwRKQ7mikAfPXd3SQRCACAugIkNi4vNrWVOPZKwGYpFy5elHfff0+bhZw9fy7JA9D7R3uyIGAqrNoAyRK5sOEqAAA/IfzYnIS1J5g77Yt4fKxjD2uO1p5XXF6haLSoWLREsG43KQzD+/g+c1HwHe5kzAY0uDfm+GMMuWYp4KZ1bU44tlnh9/fyUwBA5Ybr4T5xb2rxSV6u3fpIrwsuQEvUwyubhevrApIeACnxjn84F8A3AjkZnoikQ8wDoH8L8JhfWlPfbm/7uTx7eMey2ujnh517vd/EVsT+vBR2sqjeDSDw+Pe8fwcOABbAaDJSMxkLCOehi4IiI0wyNuvAObDhJwEA4b8nT56oCwAAQDXg9stX2ksfqSmNek3WYAHMz8lr5zbkw5tvy9piU8rFmYx0s05s39XRHXjB3CMsho04kMSjpqUWL5lwQiBV86EQqIDdhM3H1J9YhOrzY/NQdBFGCa0Rhervax5AVZ9Ptf0k9A0MeQLYCRgFVQi5Agh7w5H0B0Ot36fw+1JX3T23WtUcCi2+qqDdlm0Rb2a5WVXlWlnml1DGXZN8qSrjXEEePH4uX3zzrWzv7aOJge1bEIjN5aWG7ptYRZu0SknOnD0nN995Rz766CO5/sYNM9WD6Yt7pCWI61bLVRV625cRO/r2dE9EmP5IggK3QCFjk1g8G17Zvf+ywsnr0BLNWpsUYnIBWF/knLBmuFZpunsQoDDiOIYouY5pkXhrBOHo01wArmkAD0CKAIC/z166Icsb523PwYNXJ1yAaMWb0va+flq5x780EYiIYaZM2lRIwlguhmXMY9To1XpD65nRr+7el5/oYscdUPigAQEIWGRJgk8oCeUgnSb0HHROjDfDPDOr5psmvKD3/VirBrG4sdjVtAodZPA+8wDaxy1d/Hi9fPlSXQB0Afrhzj25f+++bO/safsraB8AAHoCrs3Pya03r2sUYKFWktmoJ+3jIxkP+9Lt93QfPxWGwUj6PQg/BLCvW3Sjuy/8dVgFqMUHqQMTH9WA2DW4Xm1ovkGtZvsLNqpFqZQscQl9CulHWkusiuUHoLcftPtgoK4PdhNGs8424sb9vgEANhUNVZawEKDhcQ2Qaejhr4Rp2CadAkEBU8Y9N1MXoN6c0zmuYpebQlm2Xx3K1z/clbs/PtRcidEUHINVsC0u1GV5BS3SUapdkNW1Vbn2+g155/ZtbRSi+RehrRbu0Ud2wAGwFgCugCU2jdUaqdYAAFa1CcBliJiCBUBXq0LTp219JiRwEh41U17dLhcFIqHK97zAZF0Fb7F6N4AWgE9dz65rBSUNbXJHrcgB4FgCAMDBAwD5jLc++K0qWhCCgz4sThdjykQCSe7yGE9IJ9WFh6+sJyBv3j+4aV22+j6ZP60Pk8/L4sqGDvTzh3ds5xMN2VhOtU5EiNPTh8L71IQUcjwwB5YugCdkSOB4HoHn18lDOK5a0VAaNCvgj1EAAgCEGT43zkESEN99+vSp/kMUAADw9Okz2d3dl25vpFoZ/9ASfGNpQX77y5/L29euCnKABq0DaR0eymRi5rlGAdAKe4hGvaah1SQPMXUQlNDISNfFsGCXH3AM6B5cLpa1q3ADdfXViroX9ar1OqhoLT3AABEHCG1ZzXp0UQKngM49EIg23JBeV7rYURghUXUDwvyhJLlU1PM35+dkcX5BO/cimUi7BQeSUHcdCm22B8O+tSIroT9BURaW1qSxsCSTXEn3E3jw9Kl89sUX0jruymRmBCOea2G+Kssrc1ItY3uzgqytrykAvH79hnz4sw+tc1PenqXT7+v24hTcYd+yGcEBAKxgDcDiwYKFlYGd1LVnfAAAIABJREFUlRkR8S3C2Cod64TCkpCbLuyH46jVPVfAde/DegQQCjlB2AuqBwPvAvAYWiEE1wSQoAjCXoGeBCQA4FywbDhOBKiVjQty7vIbyjEdH+zobXvOIcXwpxJPDHrsFZFCy4G9WX0agWFf8iQD2cecFvrAAuh32/Lozt+NqENWXCD4cD6N/YYcfPZwxwIGeNRg9larCWJTs3vU9eESDmgWqAAy5Yo1acB3yQSrX6jNLI0bsLbfeQEnAFMNKPvox4fy6NEjuXvvnroAL7d3ZW8Pm39a6ytwB912W86ursh//8Nv5dqFc1LIjaR9sCfHB3vJrsVY/IUCWo43pVSsqtCguo+JT+ivD02NrccOD4+0enHQsT3/wKBhsTcqsDbAVZQUAFC7UKvW9B7gp4P40s0lhgNp90DuDeS405ZWuyPdXlcFH5wAuvBCB+ZDyA1psojDo2Kv0ZhTMk53JA5mrqZRh+3GQCyi4QgiJ+ByumiFPhzJ0sqaNBdXZIRYfakiL3b35P/533+W3Vf7tv9QAID5uaosLzfVBSjmc7qF+MWLlzQM+Ktf/0pW160lHKygvf19qTfQJMaSka2Gw8q5NQEodInCogUPwEYxmDv8Q5cizCF368VaIafghYnChvXAFwXWKz8v0D+11kgCehfCE4FZGeJ5knMjBBsyWfFZNgqAe2QYEN/Bs7HmAdbTa2+8rxWDkDm0Fo/PEST1RFQgvfGo3U84FgBgvl5opJEKLZzmS4R4MmLV2BtvZUMR5f7Xn0mv106KPFKMP0JIWJih7RN9JIAEtBp8O/SMo0b3XECWBOTk+QFPfkcVmyaKhO21QoYcHgnEn9aSA8hQANTva7eabZj/T55oDcDz51vy48Mnsvn8hRwetnUDTQgb/PJRvysXz67L//XHf5Yzy3NSlJEcbL/U/d/RMRhdjpG+22guSKM+h/Qo3fYLbLcWvmBSZzNph52Hu92eHBzuS2v/QBfwSFuUDbV3ADQnOg1hjwFsPLqAZhvYZrxmLbFJCqIhx8HhkRy1LQ6PTTjRzwBlvIgWYCsq5GCAwNPEofFIiqglaDQVdAE4sFCU+BNRhp1OoO6PqAlCM2m1jiy6UijJ3NKyFEpVLQXeeXUg//7Z5/L85Y6WC0OAoaHrulFqU8OAuelY8wFee+2SXLp0UX7969/Ia1ev6IYoCFPivLBokOmI7yP3AUlQ7OeQaF/UJoQkL7Uowz0bOYpefKEvRCh8otKy1RpyUEJ2pF87ZuXGCsBsMw9P6Hlykdas5wnodngldhow4D1YRprcFdwVghWL4KD9mXPgLR3IFTbRuXbz5/qIx/s7lnOSKPWTGYFM14/AF9Wn7g2YRT0zK6KpYELITFEWJYhqfyz8zvGebG8+OJHXTD8LA8PMJjwAY7bQNNDOlidg5bRZEPCD7v0tmlL8ic9gsmK61b8umN+MgQQZh5dW6iFDUGahGrAhzx4/kp3tbd0D8OWLbY3/P918KUdHbe2Jh8HDRh/T0UAun9+Q//l//lEunVmR9uGu7D5/JpPxQFaXV6ReR0tyaP+Gan500UVkBEKoyX3ac3+smh9JO9BcyJeH6EHTosMPkqcABNh4pJCbqQAtzjdlaXFRFhbmZa5hO9Jyn4VWuysHR4dydNyW7mAonW5P2p2uthdrzM3Jwvyi3j/69mvzz9B5qDvoSxcbaebzugDReQkgAz4AfAc6Jal/OZtIpYyOP8ZfYC7QBqxQrmgb8b3Dtnz+9XdaInzUGQj6ugIAsEU6tkzDLkmz8VDmGmW5dvU1OX/urPz8o4/lrZs3pViuyShwQ9qtWAMACgEuTTxschp2OtLExhAWpenrFQLBkZ+dxi+hPav/zmkWLwWY5/Fkn2fnfbwfx1Lp8bpZC8GvbXYE8tei1Urt7yMPtIgJFBev3ZTm4qr2EewcH5qNng7kZar/0rUHCUC+2HyELHUNoZn5ZR958o8XVz5ac77N919aPaMXuf+t7eV3mnYmwnpihoJM/x8LU7NnQ/ah/9xPkAcAD1rJ+1ZZqskv0CQQNCYaKerqtl/mdqAWAJ11nz16qHsAPrh/T7aev5THj5/J861tOW51FQCwGrErEMp+r148K//jv/8fcuXcmrzYfCTtg1da+rq2vKqE2hRtvLTDTU76YLdn6NwzlkOEqno99f/b7Y6a3uAVer2OnnseZnmtqmM46vdkMhxYjUGlpKXIy4uLujknAADVgFgYAM/j45a0uh05OmrJ/lFLjtsd1aSIrTeac8pHHB+3FQAACij53T860n89NEbFfgK6eUhRVlYXNGSHe8EuxxVEA5B8U0UozjZ0xdKoNRqCfMfucCjH3ZHWBHzzwwM57iG0hk9msrI0LysLTW2WMh0PZK5RkYsXzsjZM2fk5q135Oe//IXMzS3JUact8/MLSpDqRmo4Plhvlr5qEZOEXONuNr7XgwsvewDIgoCuI+Wz0hEuExxLq+U694JLweb5oLVJztEKoVACEBiZIAHNc1L4+TywfPF9X1LMKAV7VBAAPC/BsQAR/MZ7/6AL/nDvZbJZjEUC0khgzxa1vpfTWAvgNvTwg2IaloaUfRVkT3N+SdN+91+9lPvf/S0gUBxE/8C4Ac+4kvBjYo/ugzdGWyq2y4qZYTwPz3HyMQhY4Bq4QUloeBHyrdVsAteAXXinU60F6He7sre3K08fPZKjwwPZ3HwmOy935eGPj2XrxY52v+kPEONHhV9OW39dv3JJ/vjPv5f1xTmtcyjlJrKyvCi1Moi5ksbJ2x1o4YHsHx3LwdGR7O4dyPbunvR6fWvIPcH2UHWZbzS1YAZgVCkVrdioVpEarBc8/niovQYX5pqytAAAmJe5Jr5TUcEAABwcHOoW3fuHR7Kz+0qOO10Vepj3usX6eKzWAWL0GNvjVlte7OwoMQjzexdtziplabUGsrBQU21fzBVkbXVFNtZXZXFhTs13hPKg2WE9VWo1JRfRCKQ7Fs0I/PrOfXUBkDqNzL2za0uyvNCUGSy88UAW5utyZmNVNjbW5fKVq/Jf/vBfZX3jvOwe7MuZM2elh52NVAGouIWOQeneFKmc6hBrp1/sfXkKclb7JkplakVL/pUl6DwY8FiSi8qTjNGg1fYp8AJO8jqrwHw4kC4F+BxvETD0SBeEisunN3uZwv1ffet9aS6sSL/Xls7xUcoKiEo7EfcUCCRKkxuDZAfFD1B0ByKSzC/D9xd5fOdz6fU7qUGl1j7NvCLzyvgmHlyz10K56kkPxhDbM7rZ8yecgW6DFVoku5AmvgvhhwUwVX8xL8N+X3a2X8jm02fy4vkz2d3ZkaPDY3lw76E833opnW5f+kOko850Z59mtSJvXr8i//y7X2sOQK91IPVKQYmuYR/nNDcGFYSPN7fk6dYL/f3wuC2dHvYjxIaeJX1W3Au2Ib944bycPbOh9QRTTWEWQa+4eqUsVezFVwYZWJfF+XlZUACYk0qlnOTCo4EpgGB3/1C2d3dU0OFyoP0W+ADU+mPr76PjlnbxBTmIDEcw7yBqXx0cysLSvLTbPVlanFdgaR+2NIFnbW1Zsx83VpdlbXlBSgAA5C2gdmI6kz56FUhB7j95Jl8iIag/lJ1XRxqyO7exKovNuoz6HeUAVpcXZGNjVZuFrq5tyH/9b/9NLly8LNt7r+TcufPSHaIluG2IanYGeaYYatbFPwmbXSQ73IAUtFprLGiWBic99EMbLRVo1fRWX+EFjxo+q/W9YNOKZQKarifNm7CKxNPO561VDyIJp4W9ElxoEtfw4Um6zHyP7gYtEfxszC3Iuau3VA6ZIuwzerOWwGnKM7e3jTwADEy6KchpQkxkRGtvEBH9Tkt2N+8lpaD+OxxYfMczs/8vYe/55GiWnXceAAmbQAJpK8tXV3VVd7V34zikyKGGokQptNpVrL7sfth/cWODkkJDDYfjyDHd0767usub9AkkXMIDG7/nvgd5C6ohs6IiM5HAa+57j3/OczxRwg2xgHpwanPNK/ZzKGuskGIXLV6AWPP7+fSa6K3DGDJ12cGfR4ddQtZJmYvWSkZ97T57Zt/e+doax8FK37/7wHZ29mXJewO69oICAPf/xu2b9uc//K5d2lyz6fDUcumZFEr/NECAGab5zb0H9s29R3bQOIGdUPkAati5fDYZJz0Ide8MXYZl21itKWbOpNTKpzIl5cC1akVCBECIBCDCX6mUVepUVSPxAEiukoXHmhNyUNqjAnBYb1gXhiAgtdmsnb9wQWPIvvjqa7v34IFCBXAEa2vQtU3F20fH2cEuJCj9gOJbXrZL57f0n3o+z4zcgsFZmErbJJ21e0927OMvvrZGq2P7hw0lYbc3NqxczNuo11EuY221ausbq/Jiyis1+9N/BU3YLTvptG1jY1MeAB5UYCM6m2obT6pOWEzmdfLYjXXh9TAzLtf5fvO9wnvnBiPCCvgec4u7aLw4nyft3NV3TMtimDoX8gjK7d6Be9fwHcRKh8/E5Un3bmLPIK4W8H7Of/HGG1YoVcQXwP/g6p+hd8P9Lop+eIFjJN2AUV0wsZwxvPCssSAcGOvPgjHYY9gnvnTOfqcwDhrZExx+4Y5CizOt8ghEpZ0No6scy57Efi/SYovxv7+HoRWOFxAddoJhoORCuUsPLs2U354UwKP792T5v/n6K2s3m4rtnjx+ZgcHR9YmB9AjSwu8NW1b6zV7+43b9oP337atatlSs6EGgoDUo5bfOGnZV1/dsY8++coOTzqWLeVtfWtTFhMLHMp+JCNDzzyJw8sXL0hQWg0Gjp7aanVF8XchS/a/YJViURUIFOVyKQHvQGUOTpz20JOQW4CbnzwDpKK46ACPUAiEBCTs1jc3bX19Q3H/4ydP7eCorooAICVviKnValqXRv1Y1QgASCimrbWqra4sWw7kYnZJgCDOM01nLZUr2MNn+/blt/fs6f6RHRweKzeE51CEnGPYkwKoVEriCKzWqrZSrdk7779nr73+tmXyOSuXK0YGIHQhBg/APU4nwgzPlx4LB6mFMm8s1Gx0fy22yK4AXPDcYseGxPcTrzkEmH0Z5618X4mNeYH51/es73n3cmMvYHEfkwTktThsiK/bwVGL1++KgtfZF7BuvfL29+S9He09DZKeeDwJwOd/MfwO5EsUwGPhAHyKyFzYE3SYM4kkx7VCcVlkH6fdtn30q5/MSR7cTVp8KHH877GTxkqRtVedeZzQeYX59f5gXuSB6IKjhM2iZ0CNGw/CSSLmUGUlAENfeYq+BBB5g759/ukn1mo27OnjR6oKnDQatvNs146OGtZqnVq/D1jDrJDP2qXz5+z9t9+09968beVc2mzcl4XDYoP+gzP/s0+/sMfP6jbNpK28WrXN89uapHN4iHAcqVsQ3jziazAJ57e27NxGTf0ErXrdIPXEWl6+cN5q5WVbSngEuW6ShtTy+Y6vjAXvdEgCnlq9cWLtTkeCKUwF3PKnpxr5VWIyDwxIpz077Q0C7j+bF16gUa8LJajOw0zGTpNR1Uw4RgopO9bKoRWafIWGsFCTRjhmKUsXS/Z498juPX5md+49lGJBoVC5yC9lLDUZab2hCt/YXJcCWNvYtJdv3bR33vuubV+8EMp++Zz1+4OEqPQsBIgVAE484ZjvDxc63xP/XHXAhZ/3IsD+e1xBcilxr9TBRh6z81n3AGKrHF9PrEji/Rsrprl8OFlr4oW4nHh5keMuhgiuRPya/Pe3vvcjyWULEtFu+zmBnyf/pBS8rH9W9lcI4JnDuALgJAJx7M0JKT3w0HYf3bF241AKgE0UeswTtyISUne5nNKKDeLjk0CvsSDZfC4w36jKcDa73DVifMOLCiB2t8C8xwnGAPoIU3/Um8/GHQIISlun2bBPP/nETupH1mzUFSaACXj6dMeOpQBonAHCnFb2/erFi/a999+xt27flAIYn7bt5PhAVrNHj/zjZ3Z42LA83AeUuJKEGTgAhJUvT3oCwwV5p6w+CfbxSPF+bSU00EzpdoP6C8gs049gwEnagCnR0R6MB6AptP2enagC0JGgZwt5JQA1UUhrCsc/7mUYBkopkqoB3YGQtCBUagSTcPSFaaAUyGZnnbD+CDB5CwkM8wB7fetT88sXbefg2O48fGKffXHHDo5PxAy8slyyfBZqNIaV0puxZGuba4aXUVvbsPMXL9p7H3zPXnr5hqDRuRLNTYGbkIaiEAYGtiP/koegXoMQ2sUW1fdE7NrHbnkcKvr+iBWGKwS+eyXBk328FsPOPTlHKRsk479UMozP7desfZ3MwvT7i//2x4xpjC/gPa7Mqmvn1C4c5gkcvADVG6p3HhqcGfyZpY72AimouwXulnACNoEvABuI3u2V2rqaEe59/hu5XHLrE6qJWLO6ILtrxsJRk/debCddUHiQoR4d+gcokak7LsmwuuvlCiQ+Ltcau03Crb5ACYkNKJmcS+ceFu7rLz6309OOffrRR6qlgnjbefrMjg7rypw3GljMiQhBSWKd39y0H3znPZUCq/klK2RmqnEfHR7a3t6+euLzuZKVVqrWn6asDT6fGJwx3qS4NAgUbyFcC8NDaDMuF2h3XRK9eFo5gDBoZHVlxQrQgye9DVh+ADNSAOnMfK4cXHzkK44bDetTOeB9EKQS40MZNh9RkswGkICFeJO1ZQbBErMIUjQc0asw1DUi8FwfPP98x0FXC28qLUwBQ0Tbg7HtHZ/Yl/ce2Odf37V6q60wCygzGAAcpclooOrM+ta6ra3DFViwrfPb9p3v/oldARAE0i8XBog6XsKTgB6G8pw14nzEYJCz/eF71FmB2Eu+J2PX2evrHAfj45Y/fq8n29wSz73TBHDkVp/kHHsOZcZ7/Xf3EHhtXt1yKHwi5fNqQ6LQvezHn12pxUaP17xhzZuDfByZhwiuYG6+9YNAGtJuCMUZZPEMvu9yEb6fdf+mGoe7YSBMVCgMgnU2gcQ1Bqg/BPTZwzu29+T+XPjQ+jGpgyuCOAZisWMF4AMVdQOUu6q1ZELt2YjkOJnDxoLF1zWz4/x9Q6A06IRzpTXXvOLFToZmTkdoNbncX375ubWbJ1IECB/0WPt7B7azsycUIJlxyoCV8oqt19Ztc33Nvv/+O1IAtULGZsNTmwJnFgtxWhuU98Oe2xmORKWNoAneqvo1GAE8EBKQQyX3ltRwx3DPIZNKNFkYCwz5yHqtJtpvvJZcNvQj4LoHFGWgjAJMxPGJ9euNhvj7UAC8B6VHn4Ay4/ICgktJuVXZ7NFZjV1KX5si0LtxDSsrFSuvLAcg0Ix5gmO1C1NZYGYgjnR3OLXdRtM+/fKOfXbnWztpdhLS0qJVinlNTCbUgiF4g7Li2powCpvnztkH3/m+XXv5hpJ/SwWSwRqmqBFpZ5lsn2uXULylgoD7fxccF54X548cFg4PAl7YWflt8fOsA2vD8TzWd+iwKwDyRJxnNWE55jnErrmUVURYu5ir8PeO4E9I7sU9GFdMXBeU9SglvDyUkVcevOU5bolnr1966RX9R4HXD3aDAkiwPWdehl59DuuTqh8EQhC3/HHsErvbaBcm++JmfP3RLxJWkqTuH4EM/DNx3OMuDTeCRnM6bndhNGAmC2LO+e3OuqL8ulxbxy7gottEbPpcTBjFPcKXyfpO7LTdsi+/+NyOD/ft/rdfz/MCe7t7trt7ICYgYMDjycwqy1WrlleUlScEuHX1op2rLtuk36HtzHJLGSvSnz9NiTST+j8oOSykhC5JbqGH1LknyO9AHkC4prFCADy05XxeYQAxNJUATCLhC7DefLagIZsAjtgYHIfNQQKVXoCjRl0KkHDKrYb49JNYUqxBmooMcQnhTUhmBUsZ5iwS54M1AHWIAmDOHxdGuIFHwdBT+vchBhmnUtadmB00mvbbT76QAmi2eypTkvSrlAqWZZR5/1RJ1M1zm1apVS2bKygp+c67H9jLr76iRiAUQFLLE2Ap5J2ezweh9GiYwlOM3XP2g1vDs/s5s6ixQLJ3g5cTavkuVJ4Y9J4ThMwbimKmKuVJyK3QABd5AJ7kdqPkguzW3L2ROFQZ9EKjTxx++F53L5fjuYfhBCi8P3BPdOXNnAl3WtRheJrtk2MZmeeqKAmI72xUWDIZ6GgvkIK6YAVXJsRfzgTMDVTXtlRjFtHn3S+eq81rmEUSm8WuTByTsfm4GSx1GBkdhjpoERSfBAhooMROiCOTkg0L4SQOXkFwdJSHBnqgyXw5j5WInQO5RDgF6DpyAA0AQPfv2e6zp3aw88ymk6H1ul31Ahwen9hpH+Ye6KhmtlwqW7lQsrWVsv3gg/fs1etXbH2lYNnp2LKk/+HjG3MvoWQ4ngaL3DrtBmgu/exAfGnOicBWpWJJZKLLhawt57NqYSb+LxcKcqFhFYL/jRid+F+w4qWclfLAgXPz9aDTsNlp23Gjbt1+TyU/4lPKhfwHcKLYOgkJtF4DBGCiOJRnJOadpey83RYhpglHswNnE+uPRio7EgaMgHXToosSmqTssNW1X3/4iX125651TodWKuXEBlQtFy3DZ087ll5KyQMg448HsLq+Zq+/8Y7deu22ra6uWRYUpOjtwrBX9l3oZ486SlUFCDDexQSxe3uxIVuMzc/ySMnUoyS8jfMJLqiuADhuTDLiLj/HhkiFL8frc5w4v+DXGXsAc2nVbj+jtnMD6R4J54TpiD3vRCWuyLw8yHsdG+BhC12CzBZkjzNmPKzLWeNe3BMwz53hAQSrGbAAJFtCuY6+6dA5xc2tbp7Xa1/8/udhvFcUt7gCmAtehNf2heBmuCmORRXAyyx6AOmUra5tSHs5DsD/7t2D3CSew2J5xi0A58YDiDVq4JUDzSeAqc0mQ037Pdh7avWDfXv29JH1O52kN6CrWP6o3rRujxIZygIsfMGKubytVcr253/yXXvt5WtWSk+tkJ5ajhQbnPz0q+NeLhVtKV9IhISZg6ehS6/fF3pOuQBGfydlGgSeUhsCDxoQJUXiTJEBCnI4UM2fdmBCLybwFPMleQTkFuRRjIbWbLcUAnT6p4AdrChegaKwBhhSgE9SnECh00mjDVuQSkzCbiNqMnIBinmZNwj+f6zRYIPJWFUDKW1RhY9skslaf5a2o3bHfvaPv7Mv7z4WdLpcZjjoshKB3AtZ6XRmZuub9Essq0rBkJCbr7xut9943c6d25YCUAOXymKBMTgkrUK2WpaU2QO0TkcJQF53qx8Ln2fSeW9shAIPY/B241jbDaBbcofzcm7WLQ45sL58QUHG64sKIJaLRUUVK4DwXEJrepzHij1xfvbzIz8eCqDg+Q+VnXsVHJv8yu33/0yvNY72w/DYBXh9IKB1wlAzhQCh9Bf8+HCzYbNiBXi9uFzR/16naQ/vfDx/r2teasrPud6JAvAF5RhsVlcAXLw/BGkxymblitxl4lZP6niSxOuuHjrEGj9WOnw2dJQF1wpYKpZPyozR4ZORNY6P7PH9+9ZuNuzBvTuWgi04bRpceiTY7om1uxBsjG3QH0lgsqmMPIAf/8Wf2ju3b1rRRpYZDywNgCllsp7EsulUTuenT59se6DrgpATarCAUCQph2dSKi5ryCchRBYBlQhQqQguORh9xe+TwBWg41sg88jnkpmGYgDq20mraY1WU227zAFQC3OBpCHEE6EHwrn1yCcEpuFknqG8gInyJIFaPBCLah/A20CX4AgvYCDeAJQCv0+Xsta3tB23u/Y/fv5L+/r+jnIcJA3pJyCPkbaJZtuhiNY310TqWSiWrFKt2dWXXpYCoE04eAABwKUW6kgB+D4JOICzHIALlyt832P8HpfSnhdCmJsD0SZ7ZJ7ETiy94/JdAbDvYgXAOXC9+XJjhALw47mXEScBY48lVgCq7kRDSGIlw3liHEAc2sRhwqKXwTFuvPaBlSpVtQlL+SZQfmcICutxVl1RFcDzf7G7EjRHEKTaxrYW9dmDr61xuDMvM7ggas5cNOzTtaA/CH84aE9uDPfJYytl+zNp1YGDoIS4NNZs8cOOQwDe48kQeQbEqRBtitIq9FwLPkqHIAy3k6Ed7O3a/W/vqOnmzlefqTcsNZ1Yt92y48aJmG7aXWLlsbL4qVnaMlPKYRX767/8oX3w5m2rQKU/OLX0qC/hZeAobvlsSjWDqggDOc6aW0IeEt7/MLtQ1Q4JoFpg9J96OTi4MExUw7BVmeBZZTPMHQhzAgJ92HIY2gERSO/UTtottQFDA4YCoAoA9DgL+jAXrDqhAIIv7r8UWf/gThOKoPDxYiAoUclUICoSf2bDyUyJTXoOSAbiAQADni0tWd8ydtTu2n/76T/Y3UcHZumpIMtqXS4wgn2szsalbEowYLoOaUWmo/Di5av22ptv2tWr11S6REHKWVX/f/AAnsMBkBdIFMCiQLgR8HZzDw8X92QwcCH2j70Ad6E9FxDnAOIQgM/5YFBXAORieI9XIOK96gIaC74bSp7D4usv8hjcO4mVljMYI0exB8R7mSFw5eXXZf0pU3v57+xanu+xEA4guCFkiYMri8voVhT8N3x/bIi7n/7jc/GXa19CALfWcX9zXFrxMgZa1hlcPekCwAv6LITDEyD+EP248kQgR0wUjWvbONlI+ICgIAAoNTHsjpk9M1NjDdRdD+7ftYf3vtXv33z9uQg3wOE3T07UuHPUaFm3B58fDLRBAGfjlK2WK/Zvf/QD+85br1spPbHcZGTZ2UgzAynbYaVBM2JZJfA4sJq0m4x0TkZjq+EJ65MoJgk/E42JdwNNkL7Dsa9pPjOYcfAuwJxj3YtiBaYsizVC8MkBgAgcTcdSAGH4RsbYYzCkS/Apny3lg7fCdRLyQaKSySUDN4LXIUU1DlyGJBVHjCebmlCEeAQhJJjaNJO1gaXtsN21//7Tf7AHTw8sk03bSq0i1CI9EuRcQhKQEK+qeLZUhpGoatvnL9lrb7xp165fFx6BBqXgn8M+FPYnNyOCAAAgAElEQVRfGAUeFJjGoJNgmVPWnWWe54Yonj0ZQWvPXPzQys7e8b3nuSv3ft3b9CRgjMHnZ5Qun4kVgHsOnkNYVFAu6H6dynilzpCLbtXltSbXFufkYqXiyss/s1j5YK3e+v6/1ro1GcabeOex1xyUQTIlIp4NKBovb65IFrpUWbFCsSwOsntf/WGucXBmffoOZUCv3frIYlcOfvOg4Pp9ssSB1z7gAnDHAmMOnADJrKznvAm/eVkx9cKfabC5q8+iITRYfm3sYHEptSBQwH/TNrXWScPu3/3G6kcHCgVazWMl4rrdtjWbJ3Z83LBjeAD6xHbE8APFnmT4q6Wy/fhPv2M/fP9dK6dnlhn1LTcbWZGBJBCgktTJwHlIvJ7TPVFXo06PsJIExEXWnIBk+I02uZQvTUxh+CcKAQWMORSASLkFrAWzBmbyAIiliYcpAyL8JOjkAdDolKxR6J0P/fngDAIPHSW+ZbEihanFkI+iwoLyAT4t8lIUAJRi5AEYET6m+WesvoIx/AK0OvO5bN4e7e3Z3/7k7+2g3rZKjfJhWclMOgjBXLgCWKksywMos59Ky+pNeO31N23r/AWrVKsCL5G/UL9+MjHY9454ApPpScErOBv86q6tz1lwS+dCGIT/7DOs7aK7HWfnnXorVhBxSBFc/pBo5dgYNoVnmgwVaO3OjGDIq3nMHfIPXHvYM3GIu6gkXPH49cR5Cg+tOc98jZJYn7+99Oq7VqrUlIDtvIArIGB+EtZnzQVI+oX9DyFzGEp8tXXomzL2+P6XdnIUhhIsuiqxVvJcQuz+eKIDd0lWoFSSK8ViKstZCJTMgUswJCH9xt0947uHBi/yEoi3Q6Z9JoHBws0QKJomoCgbDuxob9ce3L+n2Ojhg3s2m42UKUf4W62m2mpblACHU7UDt5pdcfuxAaHq+pP337R//cPv22oua6l+13LTkS0vZSxHzEocmSbWDhRnCCJ1c1l7LKfyAoG6W3kKgQDCuCs8L/kMVAkUylAWDMPEzwaaBk8CBYD14Vmpx6DVUraePABuOh4bwgsSkAQongVKDkFH+Fcq1UBBPgPiDHtykoRKZgxqFPk0TFkOimuqsh//mRI8Ti9ZkyoC+aFC0e7cvy8F0Or2bH2zapWVoshAi0VCookNeqdCBVYqyyH8q9UsVyza1rlzdvv1N2zz3AUlBfPFkvZZAHP52rAkyVxDVQTOQsM4Geh7LQ4bY4Fy6/ciF9sNVZwsc+XhYYInmtl/gRI8oz3MF/vUwwRXAHFsLo8qSU7zPnkLjEUbnJUBXRFwfd5oxLk94e3H9VDDZcE9judiCTMl7K+8/Ib2VeNw7zlAUNwHoHDkSFBgLcNzEMJw0zmr1NZlmT7/8OfzUl/sLnERiw9jMfbx2AqXlQ1MCOBlPcW0y7i0xJxnlOPugiksTJJ6DvJx98iVjcICkUaGJBYbGxCNwC1sGnj7223b23lmz54+tl63Y48fPrBUeiIFxFiwdqepfnni/9PhxDqdvp2cdJUIRFjymSV769Z1+/c//pFdWq1aut+17GRoxXRKfyPJmCVhyOARevr1PRsqKemUKgNC5wniOhMqUFN9RgG+jAJA+PsDaLB74v4H9Qd1FCXCsCFmcxwF6wLuAEYgjteC9WcAnn6iPgCVHBlxJeTaVFZ/c2PL1lfXpNCgHiOGDKU2LEJonhL7j5QAk4ZCSXg4mioXQOw/ymSs2R/r+yybtS+++db+x9//XPDgja2alSsF9QGUUADMFux1RXFGJyNf6xsbVqC7sbKiJOCVay8rLIDjLqwVbrr8oJBL8fmKSlydAYPiZx8LthuMOM53t9oNyGKcHisB39v+mguv56xCniGwWrkCiMPVs6TlmVj6+dxt5zsMUBzTZcMb5fjdh6Q4XsFlzN8fy1es3Fwh8NrbP/ix1pMwgHHxzycBQ2gpZ7R+uBOOkQyxDEmK4KrQb8ykH5h+H939/DlFE5/YLfyi4LtWdQ1J2QKBA0TBzeHCqtOtUg7IqyTzzLE9xvcH4a8tloH878HlDtN0cath2gFFZ7jWsNfUj21vd8fqR4dqZKIBiP3GYtfrx9bptFSzP+n0rdPj2vrWbJ5a73QUxomlUnZ1+5z953//V/bqpYuWGfUsOx5YPmVWEIkl8TSxd9Yy2YDHF09dogCwyCJKTSjMUVj08pN4Yy26XdCHbbnjJeHxl0MFIrMUGoCSNln3ALhvxnUf1Y/1N3rqsU54GWIAgkwyl7P+adcODg9s0BvYxvq6Xdi+oIoAQQuKONqm81BATMZJRYDkHF7AaJqSBzBKZ6w9mNgQtFwqZR9/+aX94te/VZlw49xa6BtYosqRD+XVXtfyWajGaFMe2bntbVteqWptXnnttt1+/W15gLSXayAqnoUSqCQpQyjE3mRPKjSKrzgKBxeVQOwB+L505RDv3UXr6Z6n7yv3eF0BEMqKyj2hIHdAkSuDWIF44s6V1dmexls8K1HGIYiHJzJqSTXGjaB7AH4/LvCx5+PnuvbKOzLehAFM6gqfiTEUiwpgYSU4EOAfBG7n4dfWbtafG5LgF+WZ+MUHEGs7hIy/Q72FwGN5EPjAi5eTBfAsebwAceJiUbPHi6MYLUu9Fi+A0tnE0kLRjRQGTCiV1Y9UAei2WtZun9iTx49Ee1Uo5Ozg8FAK4LQ/sEa7Z60u/HqDRAEMw5AOS9l6pWb/6a//wt65+bLlZ0PLT0ZG4Y//JBWzCaEl3IAinhBTBdmHwHcnQI5guYHOG/cfr6DVOjGGk0ARBsT02rUrViqUlJnHA1CDSjIqHAXgCDA8nsPjI52HPIBKqCiTfohTmdE3UuLzgT17+kzJwAvnL4aW41xxfpwz9zfEhWEKL1WLoLSoTDIe3EOAznBiw1TaupOx/fbjT+z3f/hUA1m2tjettJxXWXW5lBePAgool4UoNC9AFENCVlaZITG1G7du2rvvfVdEpbkCCoB8UAibNLVYcJmAZeEayWe86Mv3iVtfd7uDMXu+wSw2LC9SBHGC0IUpnDtAiMUunT2bz+hgNv4W987EobCvrxsvwjrCI1c2nt/ifRwP2fBrX7wH94Z53XMAcfji562ubdqVm2/Jq2wcBWiwKw5PAEqx+nRgBwhrpp7qkO7+j+zuF797LjEXlws9bokfjC96nGFl4QgBNJ0nwfQ7MhALwDFlISM68dhV41jeRrwYA4WNk9HmRwiEsiITiAdAPb7fs+OjfSkAylKNxrE9efRQVgm46/7+vrXbLRFrtnpDKYDO6UDY9tPuIFh2JgTlCvaj779v/+r9d6y8NLMKEGYw8tSLNcorYZwh5ThNutvcs0pGolMFQAHADkwYQP7hydPH1mo2bXWtZtevX7crly9r4OgYTsIE8RVQwyEHEEZFhc6+oADMIPqkasH6oQyg+qIej6vH/T28/8Aa9RMlEDfXN0QYqmqMXO6EbBOJDfCbEEIQAsgrS9mUGYNJDqA7mkkBNAd9++VvfiNewKmNbfv8thKAIjRdLsgrwgKhQPEIuK7NrXO2urEu5OTFK5ft/e/8wAoQkSYhgCMBqeaoIpAogABgeX683KLlWwwL3IrH70Po4ve5UPh3j8f53ZNtnnNC4EISMMCttWeT4/nP/rx87y/mqyQ7CcgrLpO70nLZcQMXK49Y+OPcQmx84/t590/+Sp4oYQCgsjMlECoAUgDHB2E24Jw2JEkIwviL+39yvG9PH3w9r3W6ux9nMP3CYo0ZJwZZJBaO7ywc/z1TqsaVZAOqz9yn2EZ90v4gY1x27B24NzJiGIcGg4Abz8j6jwd963VadrC7o//jUd8OD/bFBiyarUpFAkISEAXQGYylAFodKLdxy4dSJjmw8ukle+PGVfvP/+6vbK2UszWIM6c08owsLdIR0aYGSPD4jOaMSgCxLY0uLDzw3VYH9paZPdt5Zg8ePhDc98233rBXXrmlPnwsP4V48i+KiZOOHvj8UVoIJln6k2ZTx6QfgH5/8igoQppeQAQyMh203+6zXXv69KmmFxFWVCpVW1tdU7cjrjWCF8q/Z3RcoT0XrsaMzTIZG5AjyGStOwYglLbjTsd+9qtf2d0Hj+Wxn7+wbYU8qnKqKUc0NxEC8DucCnhBtdU1W9sME6TXNjfs7Xe/Y6trawKakTQVoauap1AAZx4Awg+O/0WGxoWEvRN7ir5XY+HyLtPYQseegIPQ/Djxng79F2BZggLgy0MAD1F9r7rgO26F311JKOk7hSdhWQaRcwKSc0yB5xc8+RcrMA8N3DOILXss/PwMZyDEvT2qAc2G+wABb5GQZaSa9YMwGIQHPacWxv3f1MZ79O2nSuQ42MKTFr6ofI8Rf74AZ+7GTBl/3H8Wg5vm/Tws7+QjbmUh2Gxs3jjrGcc9cQVicVHkgiEwU2YNkOQKnWhce7/TssP9PTva35NLvLvzTAoAcMra2podHEADDvc9nXwTa3YG1mzTYQej7kCZeDj6iPU3KxX7f/7L/2Hnq2XbrBRtCfAMs+mAXQbfSixC5CLmrbiiugqNQUIHjgfWZThIq2E7O8/kDVw4f97eeOsNu3r5shQYCUVQgFCGJ2ZZZTuHgQYg0ED1f0BPzXZbx+Q8GrpCW3GO8hQox77V6yciPOl2etali3CWslq1altbW2rXDRs1KAGynuKDUL5iZjOUEWPGwTdkstabpOQBHDWb9nc/+wd7snsgwJEUAPV/m0gBwCeAB6AWbAhFeP7lspiSgK0Wy8v22hvvaGAoBkf7KOkFcA9A7n+yAM83t4RliQ2NkJNRX4sLb+yx/kt71SsAjmHxfc7rGLEwiDRMJub4vO4lO08yerl6kVPA97JGwiunEfgEvTPWwwlXUvH98XN8LfwcK7M4DHCDTPMeSoD31g+eRXY+dKnKA9jfCYxAcfKPIZEoAOKHT3/3szM89sKE38XYw3/34/nCu1adu69J/OJ9/5BaqOSBxU46+lgsb4TgZ9e2fuw4vHBvJLOUC4NBED6Sa4O+wD/jfs9ajbrVD/et3WooGfj40UPb3j5na6urdnx8bM1WUACnw6korulsOwYU1A1ln2I2byVANOOp/d//+9/YNVhuV5YtMxvZ5LQrKu9M0nAI14MYlgJbZWhzhqJ8xBht2IYH6g949PShqMKgy2JwBi706mpNRKD0HwALFpZh3q1Jdp1Gn4Km5Jx2Q9IPwQIPwGxAhQYShJA1757CbVC3027ICwBWItzodAIqEwUwn9m4FHAJAQAaGkk01RkFwGQnmimXcuoBGM5Sdths2k9++lPbP25aoZjVepLxp5wJpRnlV/IaKABCADoVYUjaOLetUCSTy9rt19+yS1euCGsiyy9PhDxAyAF4EjBUpYLA+NdiCOB743kMgIOKAqw9jptjY7VoPWN4r09m9mEdhUIgA/HzO4mIK59FK+1Kap6bEDN1Xhbf24nDzMeAc3FFFrv/XJ/nJzyP4R7xi/INfm+vvvtnWtdW4zDpEDzD0agK8PjBNzNHW801xzK94DVrNev24a9/+lz9nZPFC83PvgCxUMZxiZc2PL7xGH4eRqjzMD0vA7rmc7fJF8RjJj+Pu1SuaQHWqgdalQATtx6kHSdHh3Z0uG/N+pGIQCejod2/d9deffWW7sV76yG6OOn0bDBNieZ6b/9IrcGg8IASwdAz7Q/tr3/4vv3Je+9YLZ9VQ9D4tKPcwkppWUki4MP4xFCcBZ57ehzG1u0ztw+y0YFGYtU14dXs4sVtO3/hnDYAY8LgDCjli1YtVzTOnM2G24lHps2V5EpkJRVagNcncRkmAzEglCEpreaJchuIDA1F5F7YvCja+nHdGvWGFZZLga4LMI7g0oRQjO0CVJUSZ7/wd5klsQBllys2TC1Zbzy1eqdj//0nf6dhJOVqxVYqFcsuhcnGzDQgDGOt8QggRaW6AJLx4tWrAeyTTtl7H3zf1jc3LAU6EcSixnTnLZ3JSgFwr/R0BOE6G74Rk8Y4VZcn1WLv1IUo9mDj98UlZRfg2NK6IJ0JWciP8R7vbHXo8GI+LPZOYlddz1Ds1AHl6O9bBAb5dQTld0ZBzu+c20uUi163KzOuGdZgEfiyR3ud57wAfa5+uPvcbEBerK5uqPX3cPex1Q+e6uR+cXEt3t0pud/JmKP4725Z3M2JNfZcjc9tDWCZAACK3TjXfHxWYKGFdlBPlvAdoVMSU91/UyXmhpTB9p7Zwd6OFABU4NRgnz15bLdv3w41dFUG2oqr20z1HZt1ekPbP2ooGQgScDaeqkc/NRrZj3/4XfvBu29bNZexHP7pcGCn7aaShUB8gf8R76uOLmhnmFpMog7uPpKh1O9RXAj3hQvbtr6+qszwyUlD4Qi05VQVYAOmbIqAMtPPrQTrlEmDnjRN2EGJNdsdq7ea83iSv5GI09olyddiMVRcGFBCFebg+Eh5EBKCtAGLpwA4MXkBDeoAYZnVjMH+cGKZYslGDAedTOUB/Lef/J2wAgz8pNbPDBHWvZgHHp2R1QESnC8EBZAvFO3ytatBwBMFsLG1aUu5pCMw8Zp4lgFazXzAoPjgUYg9AN8LvgfcY2SNvGbO3+LMunuTi+61t9k6SepiGdrzCSHWP8v4+552YfTw1nMDi6Hq3NOYnrECuxzFistdfl7j3H7dMagolqEXyRbXeuPVt+3itZsCZDWO9+eEoXPm4NN2feYL6DDgSo34P2UHT+7aabc5RzvFDQlOmsh3LIv/zbVZWKgz1pkXuW6eKKEZSEqCFtdxAPMsJmH887F29tfOtHNo8lBjjWjARtZtn9ju08e2+/SJeAD2d5+p8Yd4+JVXXtG5CAEQBqzSYDwVEAhk2/EJ3HlwEUxt0B9alRbX2djeu/2q/fkPvmurhbylJwMrpNPWp4afUD0r/hfHXeBt475QLlQoEHy17nY66r/f2Niw8+e3Rc+N0sI9P6k37KTRlPsPoInEH0JaLq/I/eeagf0CPWbtyDZQYmMKUJu+AEhHJnQy0gQU6upUBWAMxrqyRv3BSN4Ko9FJRqq8CA05KEZcfpmHMBtQQ0ThIEA5L+Vtki0oH/Bkd8/+7u9/ZUu5tBQIXIdL6dlcAdAo5R4AMGAStLl8wS5fu6broG8BclBQgXicATWZdLAnCkDIOIBWmQCh9X3laNEX7ZVFwYj3pCcKF71R31cO6onzBrH1DuS5oSzpyiWEz2ejt2KvYlEw5yFsBGqKjZqfNy5HxlBkz49xDje2fu4Xnau2tmlvf+8vdK37zx7GSxPC/hMNBw2JFtxnygalck0fePzNH+bNOb7gsYX35Ie3+cZQRd7nSoLj+8LG8dt8ocBG42UknoQvaPzg3M1xt3/R/QmhSbBcIQkIEm4oYoRnTx7Z3tPH1mwcKxnIRCCahCi5cZyDg4OErITYGuHvW7PTs2a3H7yB7lAjsJl3tzSb2uZKxf7jX/9rO7++Zr1m3Uow4JKlHgY6bSwEi0oCDeptRoIpa68pPg25/1zvem3VNjc3bWN9zapVhn4wMGQkrsJ2q229054NB4HWiy8IQRT3kWicMJ0mdFIKVATqj55xhk3yYJmGlKM3IaDNZBE1DTgMYhHOfzzWtXTaba1DebkUrHg2jFdH+FUihKuAicRUAehKLCzbcJqyb+7ft1/848e2XMlbtVaxcrF0pgByS0IE0oxiNlYIEOjfl+zStasmTyRl9ubb79u589sCnTlwStUAaMdRRBEQKJ5dwZp4aOgWP0bnxZ6k/92F1pVIvBcXLbULogvs89Y5cPWxrl4GdM+MZ+D7N47NYyUieUh6mdz4urH087pH4tDg2Nt272XRqD7nVUeNdTfe/L5wKeQBxI8xT6PMLLX79KG6AYPLl1ajRml5Rf3EX33ym+e67/wiXaDd6ntN1JMlsVZ2AMVi8mXuCiUgGcX7z6ERnx8z5udcfDDxQyRm1ILh9oKxH/WtWT+0p48eCAaMmw51MnmA8nJZlpdy3eHBoR4kiSmSao1m207ap9aFFGSatmZ7YI1GSy3BSvQNh/Zf/tPf2O2Xrtnh7lPLTMea7QfiUCQkKp2FISc0PNFWLEjtcGgn6jtgIMa6bayt2traupJ+AGcYDYYCQeih8WZQiVp+ux0pg+BZBHIM3Gl1CHIemHqUFyBhlxYvH+485KcaKw6bkNquIVyZSfC9OYnzoBBRAigLqMBCj0AoB9KzAMgqxfxGSpx0WxYrdjqa2KdffGkff3bXyrWiaMTgAAD+lEnPrATIihyMNhzzCpekANh7Fy5fERR4NJ0oCXj+wkXLFUoJcSrVCKoXSXOYo1TVBxCYlX1POVzcq0kueHFc7cIeZ/fnHm+S/HZDxHcXPIWU0ZcrgBDn55Ix7aEL1mN05XoS/j43eK5AnjtYogD0LJ3wJEH9+ftdXrzT0I3honezKPT+eQ+7Oc7b3/uRFCxgPtGGJ0xZMqooANd+GvpR21CctvvkgT269+U84eejkDzzyOI7RXJoTgnZy9hDcM3LiRbdlec0q0AnST94RE4ax0GxF/HH3Crw43S+oV3V0nraFkHi44f35frjppPY3N/ZsYsXL8pthfaLEIAvSpS9fl88+5QBe5TzUllrtPt2dHRiq4zZBt/e7tp//Lc/su+/+44d7e1Yr30iZh9YdEDvacgltNwAk+h6HNBeG/gAT0+7SvJtb28LmosigISTGYGUysTOOwmfE48flYPuqXXblCSDIjiF029IeRKhDAoA5YmVJonmlNWsBRN9sOi0AKMcqEbMFYB6D1BueAEdJU6Xl0vCIQSLE5qWoEbHXWey0Ci1ZNlSRQrynz76yB4+OrCV1WV5MCVRlk+kBKA5QwGhALjCHJOC4QhkdNjlS1arrSnBeOPmbbtw6aJVVlalAMjehOcLuIscAJWJEJIQqnicz/5xBeAeDrmVOPZ2I+PCy3FZm8XEX2xJY6F0S+v7zfeschPJoFL3NOIY3fMHi8c6C1mTccgLWiH2GBwNGE8fcsPq9xV71bHgx0qHY1679aadu3jN+r1Ta58czVuqtaaHe94MFOqCa1sMa0jbnc9+p/jZKwP/XEbTiRgWtZRfiMdb7sbH1j882UCb7Qxm8c24howzobECiBeNECAM6piqDRX3/2D3mT16cFeJwF67bfXjQzs62LfXbt9Omi5mygfgPRAH9067UgCEAf1xyqaZvJ20e+L8BzwDeci417P33nzN/s2P/pXNBn07PtiV0hkPw3Rc6uqAVrDgsLSCHweAQ3Z+MpqoX7+6UpEC2N7aVPacBCPjwgUTTTrz1JyDImH0N73/rY4AS/D6d0+ZqUB+PcFvYPlpgiqGEhWCggCiABxIRBhCpYNcBDBiwh0JDf0SWDKDfzAn2C7t2aqoKBHIIJCZ6M4mqSVL50u2e1S3f/jVr+2kOVQX4Eq1otIleRfCr2JuSR4AaMxUamKF5UKoVgwGtn3xkkaCUbm4dv2WXbpy2TY2twPrcLIhxAyEt0GmPJnnR9+EW0Te5nGy55IQiDhEXPRE+QxK2Wv8IWw8s8K+P+PX4lxBkNezKoB7CYsC5zITW/fn3HXkn07NhSE38Xtcpubj8wjtkoSgG0b+Fl+z65PF0ICegBuvva/1qh/snJH4CwlIO3DyRT25tralE3398a/mGdfYWvvPcclPgIaEx07uVUI7FGKNCGiYuPjSrIwOE/AE5Ffi/ifIs9jdml/bAs9g/GDOyoI0WWRUyuozuKN+aHvPnkgBHO7vWA/yzMMDO6kf23c++GDOCkPWnd2J6wlqitp8qzuw/iRtlikoF3BwWFcWXhTjo6FtrVbtP/37v7HNasX2d56qzAIfO+4zgkzsf5pYJKwEWfd2u6MYHCvERl6rrdjW5qam/wr9BzcC6Deh8QI/hnIJGmgyUkMPSgQUIYAUMfsmI7TJBRDjqwNRLnTgReBInF/YA43w7mk4KKEJWAIAOWWSf1h9ckCAnuD0z9PPEJ4fCqIH/VmBuD3L9BF7tLNnf/ezX9twhEu/GUKHXCi7QlZQWFqyAmFD4gEUSiT9TB7WhYsXNSQUXMSVl27Y5avXrFpbC12UAJI0hOQsBDjbcwGTj1JQz0JCs+Z7yTkpXFCFak9gRL4TxQ+ptQlQbW+C0zESq473JtJUtW67eIQjBU790MvPGvsoMSw2+9aViwtpHG74XtZzTbgDFpWOKw33ZFzIY28nzmXESsSPFSck/Zxv/+CvdL31wx2VVefXggfgC4X1WIZIoNex+1/9QTfkB3Vt66+51pXV104Li8quA8CpMW4J+aBPGZJiSBSEEszUm9UDnjyMhRKfn9s9C19M/x4rB1cIZM3lpoP5rx/Zk4f37O43X9vRwa4AQSgArOh3v/OBNhNIO4d40ivfbrXUZ0/9v483ny1Y+5Suu6ZiPyVLKS31+/Z//Z//2S6eW7eTgz0z2HjGQ7n3CLIjx5SsShqfUAhYY4BW4qbL0DdftOoKNNwrUgwe44ZZhrD6hNKiNlxC0QZwCsvNRqSaQJcdDzHMARjqWcg9ZIJZwi8QSDWnUhz1RtPazZZCDBCIGxtr8kgUMihnAL4gNAXRJqymIJ5NOm+TVM4Gk5R9dfeB/eajz5W1v3z1vJWWC1Ys0II9tdl4JBIWkoAiOpmMrVgqKBGIIgJ9SR8ACmCltmpvvPGmOgRRANDD00rNAFLuAxCVj7QSgg7KM2EfwsQn9hRhE3kK2l4RV42A0yDYxPx41stfUKUoNGjpJcqlKN5MWj0YLmBn+aYQ0gktqxzPGaHni6x47EGcuf0htJl70knYK8WUhDMuuJ5w5xm6BxDn3/z64rDaKwVxsjDOl91+74dWLFWsdXIs73iuJA92n8xzAJRiwP8f7j2xJ/e/1ntiSx+7GHP3JmG4wVwQr4nQMWko8psLiiDASvlZ393r8Jg/iv19UWMl4xrVFyKOs3zhaMaRFZ2ZDfqndnx0YA/ufWv3vvnajg/31BQEE9Bg0LN33npLVs8z4HgB658wJZ4AACAASURBVGub1jhpCtjSap+KCSedLQoTUD9pqylGdmA6s06zaf/hr39sr926buNe13KZmSb7MGQ09F7PkiEgxPN9O4UdGKhu4sYBwtEcQ2jH1Jq7bJuEAysrUhIIC/evycYJEnCuAJMQgfsGw6CKSAJL5TVlpJkzUIN9pyRlwfUspTK6joM9vKAT7fyLF86rCoEXgOeiMmA2I6s/HA9sOA5t2gB1xrOs9acZO2717LOvvrVvHjyRy37l2kXLF5Y0DYg8AoNOmGvIUBEALwgmCoAyI5ZyubxsL914SfkNhPw73/2urVRXQxt1Nq9cw1QJztAVKC9RiV0SgYmXJysaOhaDsgwoOoWTiaKMDYU+/5xSSEYRJErCdQPKw10vbcmEwXnulU5ZRxKVAZ3K/fiaI3yLhtIVQJxolHxEz9DDFvcevMLBZ7zStohL4Nwe8nCO+L38jfe7UuD421du2trWRXVndlr1Mw/gYPdxGA+etP/igt3/+hNrNg7nLrI2T0J8yIn4nRPoQjXa+/nJvvFNLybsYjfFBde/xw+M1/wG/O9x6S/WrHNl4iUjsrH9rjD/KIBnjx+KBqzVOJbgAim9dfOmLS8XZfG9esEMAFiBTk8H1u72jGllmVxQAMf1ppoLZTPkAfTs+uWL9m/+8i+sWsrbdNSzNJn4ETRiwX0UI7HWaahwgLhd2V3wAQMgvBmNFKs32pqeQzLs3PZ5NQaRR0BANKk3KTdRPcDl5xn0Tk8VUohijdl6gh7PbKUKIGdFXkFlbdWqqzXxAwz7A4UQjaNjO9o/UC6C8eSrtZq+5/JL8jaoREAPPhoPQxgzDHDj1FLeLF20dm9i95/s2Vd379vuUcNGM7NrL12yfJ6RYCRgp5p7iJVm3iHhAPcADoAEI94Aydar168mJDBTe+e9d21tddMyuYJlaH2Gp1DWH+hfaBBSeIJ3CZFqQurpxsA3P3si3m9upBZd4zNX/IxX0PeYVwFiI/Tc/puZFbOAls566/9YLB/nsmJvVp8FYZkYA5cnL/kpZKO/JJlVqBB7Dtc/u2ZXOIv37cdzA8rvK6tbdu2VtwTMosFvvgb0Arh2onOIm/nyo18mcwHOkipzaz7HpQeMNZZGJxSnXJLNTyy8Hze++Dgh6ELMdzYyC/Kihg7Xvg6CcDfHky1+HJB4ZOFJxIF8Ivt/79s7dri/a0cHe7a/+9RGvYGtrVft0oWLoqkCeOMjy9KpJTuuNzQVqNuDEDNl2XxRaMDD46aIMQSNxyqwsXs9+9/+5q/s1o2XbDroWXoaKLjoQxAZCRtSsepELD8q5/V6isGA5kKRTWKOnAOJQoT10sXLapkl+w4ph7LA6bQdHR9b4+Qkgexm7O7du+IQoJoBnp91w70vJZN9yPQTwfpwUjyFg919O9zdV1JxrVazrc0NEZpCGSbCjSVmChT0HWYiwZZJYqJ04DjIlu2o0bWPv/jG7j16IrZgkoNXrl2xXC5jxRzeH+XXEAKEASfMN2BmYeDRw4KjsC5fvRygxqOR3X79NdvevmBZSoGJB4BXREXAUtDGkwgMLd4OB3Y32GNxh+PGXmssxOwV9pFb7EWh9d9jAM5ifK3wFyq1pfwcseoW2t1xL43Hwu8/uxKQ8MG/mOQR3GJ75yDHYp/wRYjo6MQ4qegGOBb+WB5cCXjIDgCL9mBeZ7jP3Pi6AsDyr66fE/vvZ7/7h4SAIdAd+wXG2tFLL6K2SsAnzimwuLguwPHrvih+UyRT4ljIa7lypRPQR/ywXQl4aMD7CjSsDMOYLeC+9+5+Y9989YUd7u3a3u5T23n6yPKZrF24sGVbm1tzBcBiY5WYl3d4VBcDbq8/UkHLFQCwYJiC2QNUGsiPHe0f2Xfee83+9HvfsTJJM4OIZCzlgP3SeG9N3gUkNBIVWbsNzVjgg6uUqyJDmYymovamREafPsi4LRprSkU1z8AQJO7/kxNbX1+XUH9z545APLVaNcxVBHTE5OOEPqxx0lB8jmuMonj48KHtPdtVVv7c1pZd3N7WdGJ2NGGTqNPh8isx5xHwU0ddimIrTGdsSndiumBPd4/sd3/43J7tH3FwtTZfuXZZ3YBwAbIGoP9QAGAjiLXhvyNPRBsz49FJMF66ckkbG6V1/cZ1u/rSdcvDCZArWGqJkmHAHaAIQtKOIm/oS5on6xb49mLL/iIBn5u9xIjFv8+9yGjAbOxl8jN7VR2ZuUBqy5fH6A4AckBQHH/HCkBKQDM3QiehCy173L1sh9XHlS8/hlt1juNewuJ9+Lndg3bj7WzBx/vP5twKqaP9Z8oBsHEq1XVNyv38w1/qmH4BDrxwrfKcdnNEU3QVbuXdVfMLWNSosfC6O8ex3aVTDJyEGh7TxLEUx/MHw3f3AHA/uQ+s/xeffWJPHj2wnaeP5Qls1Gp2bnvTtrfOWalUmIcAPMjREIKNuvUR1sHIptS88yV5APuHdcFnAdtA1YU16pyE+v9f/tn37aUrl8WFPxsPbGk6UY9AsFhk1kPdlwcGwq9/2gv4+0pVgCQEtc0UoXZHWXq8gavXr6tvnrUHM4DQNFutEMemUrazs6PEF0k1Yl4eNrTgWNRWs2V7e7u2XF7Rc/30k0/t2zt3FTNfu3LBbr18Q2xBcAaiALDebEjAOigcNiCJUmYO0AVo+YL1RzPr9if24NEz+8NnX9thm0nPGXkZ165ftVw+KAAAWIRBOXkA4ALIx/QDLyHjykqh2nHxEi3AZeUwLl6+ZDdvvWLF8koIA5ixkKIkGBQAZj8ogJno0mMF4Eg8d599ry0KoGfonU0p3sNuJd2a+jHi3+d72FJWBgk5DF2anqWXEUwmCcV4mBcpGclWMvUoNrBxDsDDA97rCoGfUTCc0z0PP74bWa8WuBz58dkzt9/7M0GxA09g0mUaSEFTSv6RBKT2/+0XH+q4sYAtCt58oZMbiUMAVx6ugRDeRdfLj++uSNztFJ/bb14Cnlg3/3v8oPg5B/+e2HmDAnh4/6598ocP7c5XX9jTJw8FBNre3LTKyrJdvXxF0Ft64+MQ47gBu+7YekxvTeEBLIsTYA8FAB12EgbAc5eB2KPRsrffuGnvv/O2bW9t2NJsYlmaXqAOF3U6iiDAkxE4ADfkAwBPrSyvqOyFwM9mKLuZHRwc2r37961Sq9nqxqb+TiMQriBeEjP2eG13by+saSaj17FAj588tp3dHZFWkP3P5YpCIT5+9Fglygvnt+zll67bxnotGRsWkmr5AkjBTEg8MgCTxqLWSQAb5Us2yxethRI8aNg39x7btw+fWHtAP3rIvl+5dkk5BCkAG6sFm4QsHY1wJMBGg1fB8ckD8PP58+dFf1Y/OZHHc+PmLYOCntmBJAJx/UVEojxASDCHJHOYiecuvSuAOE52gfa95fvE92Wce5pn5SMs/6LL7u/x1xkUI28gyVO5IfN96conPr8LqssUreoczwWZz3gDUxwCIOx+b/MkcIIeZE/EYXacQ3PF4WEz533t3T+x5ZVVa5/UlSRXRosQgDeXK7ijK3Z8sCMGIL9QDuDxjS+gW2g9iKWMNh84/thligWcG2OTxg9i0RtwDRrnBWLrHt/ci5I78mLImpIxTkKAJ48f2h9+/zv7+KPf2e6zJ8Kpb62tWyo9s1dvvaLBE8TmLDCEJVjX+klLwg870FQhQMnap+AAGlIMsA5RIwZkUy7krXF4bCvlgn3vO+/ZKzdftkohbyWEKhXYiFFINMUwgATU/mn3VJl4Sn/LxbIy/swgFOhlaUlJwZ29PYUi9PcDIMIdp3KC0Lz8yi2FKwdHwa2narBSI9HXsQcPHli9XlfTT3mlIkpzQEN0GW6s1ezqlSu2vraqiT2KxfFYAO2UAi07SUAgxq12y5rtpiYDWb5o40xOXIl37z+2O3cf2lGjYwPm9GVTVq4s2/mLW1IgQQFMxcFIWQ0mYrEaTSiN0mIc2IE5JyHO1tamphqvra/byzdfEVyVkCtDwxIhR6IEvLIUuhTPhmr63nRBdOvne+9FiWt3m11wPNR0VzxWJHF8PTeGlAGHZyQgi3mpWOAWDVVsraGpd6Hn2HzOrxdZ8ByAswb5e7zHJs45xOFybHxdUbqCOs/w0PVtO+20ZOh1f2IFns6sXF21XL5oe0/viz3Ehc9vwmuTsfBJMyZMrViieQ07qhTEmftFDRZrxbhLy0MId4liLenHiJXN3CUkjpIXEOiomf770e9/a7/9p1+rHXilXLLN1VUbDHv29ptvqQsB95TrhhYMdxkUYFeEHcOQA8iVhAo8OGrYcAhpCVntiZU0oSenUePd9sDeffOmvfPWG7a9vmorubQVKJAp08tgklRA16FwmIfQPRX8N6tJPXlpcSkWUIIiAc1bj3bkg2PbPziQRRZKjs5F2I339+20d2ql5WU1//DF3ymvMXBjbWM9tCBrlDYzDoO7vrZasyokJppOBGiF8GSmXAMhBsEpXAX15onwBSrHLeWsMzE7bnXty6/v2t37T60/CpOPYO1a21i19Y1Vy+ZSVqRpCH4EmqLQHVQOxJs3VPIus5SSAuA+EH6agFC8DAZhRkClthY8gFxBMGAUQKgCgO4kmTpWgtI3vCfs3JK6hxh7AG6F59Y7yWk9F8ZGxis+hpfeYk+YJGA+Q6+FP7ew/v65F7n/sUfhP6tTMinVeWjtngaenefY+JvnwLgOzoMxRSYoXftacA1xAjMOv93Ybl+6buev3pT1pyIm2d579nDGplvdOCcE2YM7n1r/tKU/OmzSyQfihXUFQRlQC5S0R7pWdk3oSQve4593LRW78HEnYXwMzuOKwPsQYs0aK5EUgzPyecF50bDAfn/2P39iP//ZT+WWbq7XBFctl4t2Yfu8cgCNen0+4RUre9JsWRcPQPV5MPBLVm927KjRtOmE0hzhzFjua6fVTMgvCnZSb9k7b71m33/vLduuLlspzaepagyUAyBBKYcWVw9hHo81povRXACMKKegWCgP4hHQ60/9m2dAOY5SHijAwP0f2mqURNIcwDCJSA9abbMAiLKaG9DqQGHFpB7cfDwkugpRMjQNZWwwHgYugGIh9AW0mmpWEq0YxBe5oh12evbV3Yf28NFTO2meqkOSr+WVgtUY+VVYspWVkpTcVOPH+8Ji5BlqCjJTntBUIRfhBi4a+YDtC+cVCoFsvHz1Jbtx6xXF/ak0HakrEn7wB3g0ionFDxY8zXiP+H7w/bFoJOLwddFCurFxIfGQ0zH+cT5LRiepAvi+e1Euwc/n73nRd88BxGAet/JuNF2I4zDF83J8936BRWXm53OF4J+H5fvmGx8o/md6sOA6KADc0M3tS9pAH/76J6GOnTCeuibymMfdf3eVBBIREpA8sk8XDl1rLvyeiIg14WJc5YsWhx7xObmpOBRZjK/0ORhrEnQfyDys/k//50/st//4K0unprZaKcsygXwD/IJLSTyOW+jK6aTdttPBSLGztlw6a41mJwECoQDC3EBtjCSbW8wVhKw7t7lu77xx2165ctE2V4qWywTwSsgFzCQc5LZLWI/ZVNN6Ctm8aKZhESK0IBE5Hk5E9zUdIzSwAJdEp4WC6qG9Wx3r9jpqmEktaegX6kBlSuH6hQnA+9a40fAcEosfYmgGiIbZezkGeIi0FPDPVIQlzEegaYjsf2+WtqdHJ/blt/fsyZM9Ox0AvgnouZVq0c6d29L475VK0UrFrBKAox5zg1PyAAAf0ZiF9QZoBMwY6Df3Q0jDTAiqDZvntu3aSzcsjdfAupTKCWtQaHAibODZkgSM944LtCeMF4XflUMsTC9yzd2z9Th8UWm46423XFHodtb//6Kw1Y3boqLw1zEKHmK4gfO/xaGNMx95ziOuiLnCi+UqVjaxcuN1kJavf/Dn2uv0BEjpwQpM7BtKgFP74sOfP8f/74m8RdefAyp5llA1B1KBM5ACv8ZliDjL7w9tcRFdC8eeQRyrvSip4ovPZ7DuILlwQbE6JAH/+3/9W/vko99ZLptRlh78Frz7DLDs909DbTiBA7MObRB7VAH6gwD6yWTtpHVqdWJpWxLjr9h4TzpWW6lovTkvPQST4cheunzB3n71pt26etHWapWAF2CSMEM+GSWO9dPgzKkmCuWyBWECIB7XKC6m9OK692E0dnYkEnRYcAjIQovx6aAn0tB0lqoACiDkJmTBGOslbAaDPRNilhlTcYPw466D9sMlJxM/wLXO5iT0h/WGxqLRF4L3s9ds251HT+3uw2d2dNwJ0FnQfjOzaq0kItDM0tRWKgwEzYiFedjD6wkKQPMMxrACjVUCdOw8nsDmuXNWWamoN+Hy1at29dp1yxeWLZ2DP7AohicSgXQ5YpQwNI4D8P0Xb37v0Y/3ROwhuuAv5p9ioXHr6/Ez+4/jzZPRUIGlAzPV4n708y5iAeL9PL82uCuTL88/sBddwD1p7izaXl6Mq2L+uUUPI5YrN6J+DW9//8fKdYVS4MxS7cbhDOIFsoO4Bs/ufz4HObhmcvfdlUD8PWniDS0TC3DeRRfGY6o4uTLXiElsFi+qPyh/CHEIEWvW+UKC7xYKL9Tiv/nma/tvf/v/2Veff6phldm0KVEIFyDWhPkAfGfRndSExFvAAQwERbVMTrBglIClobVikvHYDg/rUgCsEW2wdP81Gk2r5LN28+pFe+e1V+z61Uu2lJqJW4Fzr5QKls9lDLY78gOEAIBKNMaMshcUYiiAMXMGKCnO1ERE4pCRXeJuBOpMMwr/UAAIhYaihkYVkHZhmMfsLJmpzQa1Vyj5Acoha2/ZVBjEARioXFGy8/HTHYU/ueKyDSdm3zx6Yp9/e08AoMFoGoZzJKQijAHb2l5XD0C1umyFbNqG8BH2+mGkGYg5CFInlCr5bMC2E8dj2Ta3thT/0xOwsbll24Czaqu2VChZBk8ArnFcFk1GnqlHIcwNDYbG96HvKwfM+N9fJKCx8HvuKI6XF/dYnGvis3ymnF+ey9yi0eIPjpfxvR0rAFcchGTx6zKmUcnbvV03ov49DgcWrzW+tzh0iWXl8q135Ql0W3WRtagdOFco2kp1TZnBu19+pAsJCx6ICF2LvMjtViNP0uDjGP940eJFiJM2iwvnrn+szeL3eEiyqO3i34MgBUnILaWFBPzp3/3E7n7zlQQP6m7AObdfe0VZaogwIMxA21KPJo4m+0q5jylBFPJAwJEEZE4A7inw4E63pziZfnwxHWuGX1p1/GGvZ7VSzm7fuGq3b71sW+tVXQvjsvIZYKQZK+Vokx2LNruQySsPoPnFySw+So2padpSTORRWADPAv8hKBknsF/ScJTIwhg3sffp/YFXMQwICdN9Q+08ZUs5/oNtQBBzlqJrcTSyXLFkmXzeDo6btnNwKPxDOpO33cNj+/Tru3b/6b5mG+p5AAoS41DKVqolW9+oWamUs1p12fIgCJlWzOwBlFu2oDCGsEAKgDmKhQA1puMPLgTQj5CngoqsrW/Y+tY5Ky6vqApA/C9QkI8ETzwAF4Z4f7jgLRqXf26/LHoH/B6Xoz3P5UI7t9SUQBIPYPEaXnTMF10DIUC85xcNnxs9lxkXdk/6/XPy4te0GA5xP9CDVaprdnJ8KK81tfPkwYzyC80YR/s79tWnv53Hw7FrEmvJ5wQ8aV31wZ6L8RC/4xJ5IjFOcMQujDdXuFZ3DRYrkH9psRkEonYdFEA2Y4cHe/ZPv/ql3fnqcw0EGQ96cruv37gm69tsNrS1AlHHqR4I7aoQeIQQIGPpbME6vYHAQJks8+2YxNsWKAiOfco0eBE00dAt1mqciDh0a7ViN65dsldv3bCXrl60Uj5jvc6JPIKttar6BqgK5FEAGmQKIy9uPJYA1lhgp2TpQ6u1yEW4tuFAXoJvdEg2iMIIDfDLZUUSBeCzCXD3lQAk7s+lFDao5Zb23Qz/M9Y87dveUUOAH9p+IUT59Ms79tXdR9bsDWW1UTTkCfAuwP5vbIYKwFJmKgUADTisS3gAgjrnYEkCGAQuAMcB7kEUQOg7WIcKbW1VnuNyuWrlatUuXLwsb5T8BXiAbK5oU+WXuE+anoLgLFrExTh40QtwgYmt5qKhij8TC+RiUrq4FErascWNhTwOl/+YAgItGVvmOB+wmNn34y2GNv9SqLOYK+F8r779PVvbPG/tZkMGX3wAILCKpbKdHO/Z43tfPXdh/BILvy/GPLYAo01W24dIRA0ZcXbSXTb/nIcXfmxHGy4qAH9wL3pYiw95OsKqLoUyFHDWdtM+/uj39vHvf2dHh3uiRS4XSFxtCIE3HIaefYTfy5Dqs09yACTQqEl3eyM77Y1sKVeyyZQhHB0pCWjCyCVguSvlssg02idNmw4ZJ2a2Vl22V1++bm+98aptbazYqNcRqejmWlWThlAAhaWc5cDZk57UPMOpWIqUWkGmJdTgDwIHXnAvQ5JVvfrqPQiBmFDHgpkHdzJ4ZmHidnoJ/oU0UUwYTc5/8AnLZetPZ/Zs78iOmh3L5ss2mqXt3sMn9tmX39rOYUNw4DQ1fhJ6CSU5hKbb5zds+9yGjUenVl0piRK8C6Nxr6/pxkBmR6AnWQ80AIQjgI7gKVxKq5LCmDA8L2jo8qVlu3rtJZWkmUaM8ANQwwMQd0Q2nN+F2PNDvs/i2HtRQGOL+iIv04XZ91nsartrLrjvdGa1cnWuAPw8sTB7aBErpUUFBWOyGzf3bl02YsPrx/V79c/8S8ogVnix7Fy5+YawAFCDMTRUpKCMZQIDAGng0d6jROBDXZHNJGsMZ6Dm2bNB6cOmDTPgAHA3AwlI6MaKk3+8houNYPmFeGXhn8MNxK7OoivjDyt+SFoYADqFfMDaIwjjkX395ef2T7/+hT28f083DG9dpVxSTRyBqR8fz9tlOYaX2hQCqM+8YL3+WP9pVpnNMgLoNFtdhQGBRWgQ0Hog8pgfTz/AhGL5xNZrFXv11nW7feslW0NIUhMrZZesQn88hBJZyDNzajFVjzoZfPXuB0px3HkEPnwRbgVUJYqA+1fTD0zKVF14HoqAUAChTTagkCei40IJLOXxahj1lbIJ4V0mK4bfZ/vHQvtlcmXbPazbx5/fsWd7h9YbjjUTkOevngGGnU4nCiXOnVuz8+e3bDjsWrVSlELrtk4UAhQLJSvlS5pvSC8AdOEkKgOlV8jmowDWN9ZFZAInIFwAL12/KQUA6AoQFtUAKTfyHFwzCU6NUw+IQBc2fl+sNsX7ZFEo3b1fjKMXM+sujLxf552ZlZMqgDIR87xXKBGKjyBBKgYejIQDY6FRDg+V5+XZ/fCcw33FltvDcX899ppj4xh73rHSiN/DZy+99Kqtqi04TA3WXABCABTAwd5jAYGC8KGhwiYkpnY0liC/XKzqsmEB+gkuOnbR3YV3zRv3OHN8as9+0d5I4UOgwpo+X2ZxixeOGwYq8HW2GTIi2aCzDcuJO8511w8P7ZuvvrQ7X3+hbsClFJj0rFUrJY2vevz4sVxqkod8QeMFrfbpYCDrabYka8Swz1SGHADOaEZDQwgTCMKJzctlEoIhGUdPAjEvvdcQhZ7bqNkbt2/Y67du2MZq2ab9nq2tVAScKRIeaRRYRnkJrek0VBoAHQUOBT1+HTtUCgKFF18xQCusG3wLwSsIQB9SH4CaZpYh/qdDL5dRGy8sv83ewAaTmTUYiz4Yi/3om3uP7M7dJwELwdyBCTDVIGzsh6wQgKxfwTbPrQn/TxmQFtdmo67zMd68CIqQ++gPhBBkS0E6osEjS2kRiRIGFEvLmkOBwF+4eMVWVjdUgWC9SQYylETTn8PY0tBlKSLbs6EagdX6bOR2bCGlCBOOCq9TnRHjJoxVidQIdJa0+rLgc2FMknSoVLxHHV9VsNkZuUjyqHyMuRtElci9cQmPLJVSTmd+LQlxTrjE0OuhhCfJVpK67IOIpNR1TpCBQFMePIyENFYb1/Ez4ElC+MYxzl952QAEzRXA0cGzWbmyKiLQRw/u2LPHd+eUSVyIs/iIqhnIYqIAXDF47X/RRXGN5VraQwdxB0yn6mrDK+DvfEdTcoxYUy9aftds7kHMa7PqE8jakCYUymWZ0BUIRx9pe9ydnWeP7emTB2IJHg46Np30rVop25OHj7TYkG2GMswktMEOhyr5UVsH0kM8Opmk1CSUywPFPbY2U4QA7QDooYtNVNx5Wy4V5V20myd22m0r6Xfh3Jq98cpNe/2V61bIpK1WLlo5l7VlqLsZPgqnnxRBWjkMlfQCAX1i+YNrHx50iD8dPs1mCqFTEBF9p2ymGAK24JGQe2kGf+QLNk2nrTtiUMnIjlod609m1h0y6KNtD5/s2v1HTwX3leOReH+MsqLiAOS4VMoqjCLxWVstC1hUqRTVgVk/OhYLMAAf1gJvkV4AKjOEZ4QJRB8oAgaTrq2BTqypDMl4sNX1LVvb2LZ8aYXRLjadZcQRwAjxCTTlyaAT3yeLyTPfI3H4GbvfsWGKjxEfJ9i1s6YjV7TO5QCMW8m5xBA6mYgYg5JWeI1US/JfHt4iM049hrcal8ZdfhbD2j+W25CdAGAV5SJe5AW4rHB85GX93GW7dO0VDW3ttBqWOjrYmZEVBH768P5Xtr/7WAeNXSR+dkGOFziOmxYTKH5DfOdGSbTxHnXdjUbyAGCq4TtfdMHx5Vrdz78Y67DR/dgc17uyEGLIKwXkSC9JAQx78NMJzyckYLsFRdh9u3/vK2sc74mH72hvT5/pdXsivuC5aQjkACrvIIjKBTAQY5qSVcxmi/IKdnb2rDcM1RIsNF4UIQHz/aDCqh8din4JQBAh8PnNdfveu6/bS1cu2koxbyv5rFWoIiyllZwkHNAgj2DIha4UIw2AH/n2bjOCN+CeAMQhYTOSHMTtnAgHIdKJSRhKIlZf6K6WwlivEyoZvb41ID4xBn127d7jp/bgya6EH8SjXO+EMh4Fi3fFzAISirj+QKFBATK4Y6W6rIajf9PI3AAAIABJREFURv3YpjNIP0rKieAB4Jkxh4G4l8oH4S/3CkPQqghMqsZcx0Jx2VbXtmx187xmU1gK3EPGlhgVlssaDdqaXZFY/lhoYgGOBWFR+BdLf4uC7/vbDZj/3Q0Yr1crK3PPy/dsEMgwLjwWbM91eQjhiiWXEJ0u5hx838d9DX4tbiA9DADH4gogvt5FpRjL6frWJbt47RU1yzUbR5Y6PtqdrawEQsZH97+y+vHenH0kLtu9qPQSL44vXBx3ufvk3U3cnGbbz2Yad0Xt3Sfd0BHni+Nhgy9GfJNxQiNeVOLTWSrRwGIpgbQjuNMIwmQ0sEG/bYd7z+yjD/9R95nPLtnR/r7cs2Efeip5ddZNiDOFrJMHQEa6oOy8qgHpvOrmjx8/tWZnqJiWv+FFgdoD5471PT46FDehWmQHQ6uVS/bu69cFFtparVmtVNC0IbgEitmcleDylwJLhmIqsUecCEU27m6Y1xcwiCH8wfojYGGqcvAEpAA4J3ReCTHIjKxoZknZ9VavZ0fNttU7p4r/G52ePd7Zt3uPn9neUct6o4DudPJMGQCFbWXhyKfTkV2+fEE0YpPpUKXUarUsHgCg1a4AKAVCB4YyZmER/jMFkBWPIFiK5WUYiYpiNK7VNpWlXq6sWSoDk/DSXAFMeKAqBYbYOc4BsS4eFsX75UXCEO/VWODjzy2+x+v0rD4JX1cIsafAOjmEOP78YlJPv49hSw4KPb6XOOP/ohj/zOJjLM9CnhdhAmIvyD+3vnXRrr78hrwyKMJTx4c7M2YBQBxx/5tPrdUKU2v8w3FW3i94UcP6yf85jwBLTawfBl2GqbQ0grCQNJ4gOLGXEXsgsdcRK4DnlQ1CmpanAc+eavT0lieEFBqO2G+Lwvu3v/mFjYZddekd7O6qI5DEG/PzCAFAA5Lowwoq456ibp3jmQkDMJstWbm2ZkdHx3Zw3FJyTJ5fKiPWm83NdVm/brdtvU7LpqOB2WRkayvL9tKl81YuZO3qhW1bxQJWylYpFNVZCLfAcqGozkESgoohUT4CAAVuf/EBCOJLknNsQ6Yg94fi7wvJwBACoASgBePvYtbBE4M4dDyxk07XDk+aUgD98dQe7uzZ/cc7svx4B2PCW7nAoUORcIJNurZatdGoL6/mylXmKpSDR7CUtlqtIiYgZgxwbpF/ZIMCYF6CYNN4Qurmo3Eoqy7ElXIYfkoZEAUKJ8Xaxnl9h48R9CXhAR4AiUsUwKKbvLgv433hP/t7no+l/1dKsDjpt2h42KscZ7lI5eeM/YrXXBm59xx7ri5Pc2VDYrwXPOLFa/X3uFJYlMN4/9NbEf99UWnF6+JyTD/AjVfflXFonxxb6mDv6WyNRqDMkn3xyW+s2z3rMIoXOrbGi+GBX2ycmFus96MZXQGwqWCGZSAH50A54AkE8sczzsE4A+qaNl5g3uudgmx6SksDrOGABEvacgzDoIw2Goqmazzq2oO739g//Ox/qHbNfmrV6yE8wWMgdBiNhYdvg4cHlRdG4ypDjZWHK3AySVuuxJBNs72DI71OHoAmITrroBqjImBY4WHfJkNw/QNbrZTs6vlzAgSdW1+TAlhj5l+xIAVQhSOgXA4zAtKQawRmZRI43KcrAGZqiakXSi5KhMpXYP1JGnr5Lwwk7Y9HEnwUFLDgU+YTdmhualmj21HM/2T/0HaPu8IA4DyhAEgxUq+nuUpsQZmUntl43Fezz6XL5225VLBOpy2AT61GXBwUAM8NFiMpAJQSUONkFh6OCMdibgAKgKlIVG6qtXWRVcBKvba+bSs1OALBAFAxALOQtRmxQ4IDOLOEQfgWXfZFJfEiS78ogH/M0/Q95/sRBRC/5orBSUli9/1FBlRKKJl47ALtJcDYiP5xYxcShZDb+jXHXlHsGcW5Oa4TqPWN1z6QsWg2Diy1v/t4tqFhIBn7+Pc/10Hj7KofwDVefIGxFvRYhwt6UUkDIdfGUN08lIOOjo5UCiJhBL7dF+FFcRDHR0m4NuVYrgCC6zUSgw1uEeSeuWzOJsOxnVKz752KqspmQ3v66J7917/9fy23FIAlU11XmOhL8o+YH1bgNkSaIwQK45m1pVxR70MxTKcMEZ3IdT1pdeUVMC0GgIxTeQO6wcMg1qUBqNtqGSQir7x0WehAeudrpZJCAMgzGT1eq5RtrVqzleVlVQfSqmaE+XwanY0lVGY40FN5iDaehLV19x9FQF//kJZg1kbhwtR645HgvsfNph3Wm1IAv/3wEzsdja03SVmfPoexWvhFNBKmO4cWX76Ttae7kQrHuXObanAaDnviFXQFAB8Bzx8FwOfFrY/lTDLUgSCFrs2gACqlklCJq2vrls0WrLRctdWNLVtZ3RQZy4w5BCgA7h2LlyiAOB5eTKDFRmLRDXZl8SLBYW+5wMYKhp89vlcYywSkROmExHFoCXYFEAvdPHRIvATf23imflw/dqwE/B5ixbUY8oBjWfRw4s+5YkJunLoMQ3b99gcyFjADpQ73n83WN8/rQJ/94ZehPBFRbflCu7DHF+GveU3a/7aYeOGivE/aFQAXhQeAAiARSBIwDi184eQGJ67SojbzDCfvhXqbtlI2U22lJmHBNT5tdzXnADTaZNSznScP7Cc/+VtbrZZVphv3B6Gt1jKy/MT8YfjGqeJqLCcJQJpTxsoBoHWXrNFqa5YgG/TouKFrh4IbTyQ8hDCivFpZlmvf7bQsNRnby1cv2IWtDZUA6Q1A8LMpesyZFlS29VU8gxUrk/kWeyzSGIhOGA7KGij+ZOCGsP8u+MH997wA+IABrqZGc2JwpuI5OGm1bP+obruHR1Zvd+yzrx6qJ4CyG/P+Ov3g9cCNQFiWpq15NpG1hzGYfEOpmLPaalXGgr+TA1jFAxgP9Ux51ppOBCGIalTThCwVJUwSlwlEGR1zZblkuULeaqvrSgQCSFvb3Lba+jnLF8rqv5ACIBEozoLn3eYYERgL74tc8djCxwIex/Fu5Rfdei+3ki8qwFmQJCI9DxV7vD6+jGP45/jZqwFURtILgDlX5i7wnqz0e4pzA/4eSqkuG7GSinN3fm8+po+S68uvf0/7UwqAHMDqemAD/uwPv5hj/11g/QCxBxADLnwD+oLG3oM/BF5joTQSO9FGlAHxAPxG8QDiB+Tn85t1l87Pzes+FJL34sZrjh3lDmrPJJ6I6ynR0YkzHdlJ/cA++t2v7cMPf2M3XrqimnX94FBlyHyuYMMBnHrkADrW0sANHGEqADkpACw8uYF0Omf7R8eyykCoQdENRhOx7Eorczq55gOVGrc21mRFU+OhrVcZA7Zk5zc3rcwEHmq0kIak0nL/N9bWbK26YrXisuUJh4AEaxwVAzsCCYVbHXc1/RmEB09SkJzAyPoQo8wg6WIm4MQ6JP8adXu2t29P9g6s3mzZSbNj2C9m/g1GM+tBeiJPJpfAnEEsTgWegvVnMKR8uqxRYO12S54Biq5Wrar+f3x8pPOj6BEUFTFRosIw4F5wNRNBiZfLRSlH9gSzAiEgAfizvrmtRGBxuRoUAJOCmXXAsNHIJPqeiOPvWLAXLWYsLIuW1d/rOYLYpXYh9+k/MB0pJEtmA3jyzz1fF3a+x3I0LweOx8aquVB62BsrsFjgF/MJfu2UAd0LXiyfsxecOISqlncX4pW98cGPVGaqH+5aanfn0Wz7/BUd8/OPfzUHNsXxBwdDwJwgJB7Q6K64Z0VjTegPyON0yn7cNC4/F+4lvPDQgmXz/+4OxdUHXuPz7n75AnJdwhQwiAJlcNoPLjNdcyN60UlE9e3Jo/v223/6ud2/d8devn7NujDxUgqr1xUCZHMFAYEaJy1Z3XZ3IKQdtFfDUagGqMFmNLOO5v6N1SyEVqVyQBst5S/iXC36YGz5XNrWakVbrRLr5zU1dzm/pJmANAZVigVZ/wllx+FIa4Ny2ISijYqASoBB0+P/ykIlzVfxJg7twFwbswgB90xsxJpmApCpS43+5MT2Dg7U8HPEAJRe37rkS6C5npl1+kPr9BgvDn9fUUJMjz+DgmAOAguA5SD5hPtO3Z+fyREw57DTbdvu7o5q3QCjCFfYRyQ1CYeUo1A+ZqgQAI+nVMyregNyEEagtfVNyxWWrVzbEB6AZqDxLCXI8lTAl2QtIsScC68bmhdZwLNcUTKkJgHWuIfr6L3FvFPs6mtvz2ZWkmcUjE3sxi8m5GL3fNFVnzGbUc8rVG7c43Cj+SJltRj2aLZRgsCNlURsSGMPXv0kg4F978//g677YPdxSAKSA+CE5AA8rvCYnotE+D2+8Uw9F+0DNdAqvhCxBvbXPKRAAfB5NjmvuQLg4hEmvsea1xUIx+F1F35/wL5ozqEWGGezIu4kc87jGff74qQbDbr27Z0v7de//HvrnbZE4AlNd18cfb2AHrS0QhHYdwCfdDo9zQhYLpdVS5/O0moWgiSUujoUYd1+GHpBia5LFxzQ3hy8AUOFIJisYiFtFZW8lm29WrVapSTXlwm6JP6KrB/luoQKCjbdzeqqrVIe0+zEZD4DiEVwDQnrj8aDg41LFKfagEn6ESLMZtYdj61NZ+NgII+m0Tyxo8aJhp+02l0xH40IqinXzVLWPh3MFUBeCgDaMxiQyX6jAKBun4hJiL+R4CQsQGNQ1emedsRGDKKRJqng/c+sQJgDjJfNDkTaJlZikAhhBRwNuLJp5lKu28bWti3lS1aq1OQJgLng2ii7ZgokBc/c3jj2972yKDgvyqLHIarvrdhbcMW6GHJ6iQ86uMVw1y12fP54/z5nxRMC23lYEe17l5X43IvXe+YNh2pdrPBiL8Jl1t/P39inb3zw5/pcs74fgECgr0gCfvbxrxWr+qKoyScBN/gNL1roRYF1i+3C7x4C7yMEcA+Av8cKIGjB5+u7sXblJrxVMw47OJ+7xOKwBOoqPpqUkk+uALrthn32yYf261/8zDY2VtS6yqZuiu9/ZKkps/XCEE9IQYlFlQzsdENsL2c2bS1N6T21fLlko+HU9o/bQshVKqXQKUemlcSfwgASYMTqvJYWXn5rfc02alVx8leXi1YtM1STbkAC+qTPYjyyMoCi8oqajZRMAx5MY814POeLC73AYViF6v5x09BkrOQeUN+TTsearaZCm26vJ0sfeA+YKQjnPyGCCeOAB0DUAaIyKACsN30FDKkACzGSNS+Vi7o/sABMHdpEoZ6e2sH+vpQvVjI8p6A4+AzTlPACoCODOwBAER6AjjubWHV13c6duyAFUFiuGLkpQoLJLG3pXNFmjP+iOvKC8ln8WhyGxhUrDxsXBepF1tNDXw8553uMKTvlyrwU6aGqHyNWSrF1jhURxwb4FXsbiwIfJ9LdK/B78WOJm2EhJHrR2sQyW1wu21sf/IWeQ+Noz1JHhzuzGmOZMkt279tPrAsbbJJY4kTuCbgi8Gy+LyZKwplWPS6KtSPH8tdRAO4BBKsfsqfh64zkweOwWDvHimbR2/AFYjimyC1FDDIz2oMDCGhoRwc79tvf/NL+8OH/z9d7PlmWXVd++3lv8720lVm2vUUDBC0oksGRNF9mYj7on1OEIhSKGH2YIUchKUQD0AwBEEQ3u9Guuqu7y2elz3zee8VvnXuybmUXmEBGZad55t5z9tl77bXW/rW9cueGTccDeeOfPDuS/RbYHUYf7XZXQzYLpbK4/swKjMsxlywnYp1+38bjmSWzbACzo9O2sIFSCbtrx93mtlDbw3mPsEERz0RNjkSlPKd/xjbX15UNlPLIiaMWk/TXpfhTspbJVKkzuABgo0xA5PjjGHq60eZcfdw8O5KIqUoPMq3hZCwRz2A6M2zOIF1JSrxcCQ8YjCcKdCIHWdSm8+VlAEDvQLBlY6oEAIfDPDSNHJqhH8h3OeGX6gwM+j1RuzE8PTs7U9lC/e/LwXw2J9ow+nMuNCBiKuGMSQkAIhhNJ1YoVWxze1eaAIRXa/UNtQU1HCSVcUEgCAB+jfk03GeD/gQNZ6K+PuZ7/jWFN87VTewfKyw24u/8eoUJ6D/CWFX4NYQ37dVAoHXthCZu5YcCmt/kPjh8r3QIpfxgAP7nPuiFWZI+O/CMUf67WFqz19/7PbUBmxfHQQAo4zWfsGdPvxE/+Gotzh/6JwqDJR6pD9frVzeq38T8ji8B/HCGcAAgAPmNHQZi/E3wNzocXLzAyP8+ZBkCAL56mhCkgZgRm01H9uTxd/Yv//xP9vTxdwIA+d7W5oY9uf/ILi6act8B82s22xq7XaquSfjCqDDwANxquQa94RAcy+YaPR1VN2A8caAWzy/vekZyRaPyJBABD5SfvrdciQDVVhpMQq1fq9CxiFs8UPOJlYgrcX8gog9oPGg6XQ2dRvgGBLIzUYSR+kqzsdAmYpMRaBE0gQNg+HFpJsp9jMX1vgAEseJis6EaAMRkHBpZAJ4H3A+kuy5Fd/MN4ATI5DQWUYpPa69UKUr/X61WbNAfyF2ZK8Br5vTn/hVyeVmiDUeOFZnLpCxJ6wPKMGzISsnG45FxOm1u7ciNCA6A2oFlbNyTFkUtmM7bKsQC9GshvJHCm+3q5uD3OFnDQcNvVL+Rw4ElDKwpMCN6W5kVC84KLrxe/eb3GWk4wPhN/sL3ghHd/rWEHyt80oc39NWSggz23/q4isvxWLX1Hbv9xg8E2DaVAZzBBKQHm7QnD7+2BlEhZO3lN7kPAh4s8SkRm9BbMYVvyNWAwe9dzQDCN8OBNM/rO59S+YvhL6IHNfhvbggnHq+FN8fMOTbMGBbfxA2oZMMhBvr6q8/sw1//wqajntVrZW1GjEG/u/utnZycMv9KqD8ZAF78xUpVdlnM7ZMaDiNPhmYIU4hYH44/UmEolX1MRSEDMS8eiy8n6pFeEYRf6X9OrDcyAQBJ6mLGc21vblghl5MYiKKZyOzBmulk6ii+tI0YFZ1MS7NBis31pbdP2i9Pw+lYmRjSW4BAlQPLhU14PMg4mmmNfJvBn4uA7jyyVCZn2KhMpktZgg+GU5VCCnqa55CUgCcaXcrnXzwAuBYM+EAFyIShxcIq5YruLwEAUhU8DK4Jpqb0+sEm4J8TNAAAMUWiHYgis1R2GAsBtLYB+l+QEUu5WrdytaZgwOkfS+fUrnxZ7R8OAlfTab+5uWZh27CrG8qvo5d9n3viAgDeD64E8NmG3xt+bfq1Gz69fYDQOiYT4YAKglm4TPE1vM/Cw1lF+HURiTTGPfh4WbnxMjB0fWvP9m6/pQ5Vq3EKD+BgRVoAC+vRg6/s5Mj5Afjo5zX7YdlpOCPwF8G/WR9RwxeFx+PvwwGA3/P4QJAIfY8T7VFSD754x1aPBXh6MY8vX/YAHMOEgs1BAGAWXrt5bp9/9pF9+psPrZSHahuxvd0dLcp7n98TJTkeTVm317fBYGS9/tDyBTdaGwwA8494MiE6MD78gH+90dAyjIhazK3R7Eo4BPEwFZB6QPahCgJ6gQnUqhWr1yoiA00nQ9GPmVGws7lh9VpNRiUsLm//hZqMzQ8oORwRdLAKhwyUCBiBMMGmupHMCBiNhsoA1GoDT1A8WYkx6MgzLhXhzCDd5z0h45YZKHTp+comU7KFiYBPxQuCaiYp/0BafRL3zBnyEbdcLq1WJ5kAiAt8DqYsUQLwhPAWuAeZdEbUWQBDpawrCFwrS2GRlopLUpzLpxW4CQJs+lyxLOJVoVLVf6cyeYtn8pbIFC4DgF+fflP4TedLVo/6+4PKryHv3//iZnLXymer4TXsN6dfi/yM93O13e3/1mMG/vGvBgE9ycpsPiGTcnJmn6qHgUT/Gv6tE54M4KWP7+XMoSzFB4jaxq5t7t7RQUFbXAGgUKyKh40U+OT46QsAB48RfrM+I+D7PjjQdhLdXA2hQPscTFJ1Tq6uN4+UFEkoqLqi4GohxJjfYQOFU6WrEY036rOP59wB7LsmWmzZXFb++S5N5rUwjstsMhrJB+DTTz60r+5+alvrNVssRvbB++/as/19++qzu26hpjJ2fHxq4/FCdli09nCsBfVnAzIBCc06i5ShHRPGbxdKaq+dnbVFwqFPTvKUiEQk6lEAsoW+rteqcs+BAjubjGw0GAj8q1Uqtr21aWvFiiP5gPSvlgos9PI5eShJJuOJRogJAwgyP76+dAuao150g0h07fQ/OASk/Vxjt9DICpx9uJT1av8RABgTSIuT98p4dLIErnk2m7JUOqHWI8GN5+PkURdgNnG95mhMNGEGnjQuLgK5clSZC1gA7URcgdj4cB4QE+EQlM9hzgJLDVZgVj6MmIEUNSCE6UYEgJqlc0VLMkYtyAA0JizwrPBJsNPEO86EA6IDsRDrMaST59pe3Vx+818NAH49+kNOWdSKuQqOAxDeF1cz3vDJHH6+y+dSQH8xAIQPzZfhBuEs2D3mi96EV7MBJaCBZsH/u733il278arkwAoAjcAQhLYPEtnG+cELNsge9LtKWnh+cXgS0hkqYha8W2hyQlkxzz0qTwGccjihxCtPut4xpq8ZBh0mkzaZuIXt0qIXRRqXffDg21xs14ac6TQjiGA5PZ2NxUoj/ZRN1hx//b49fvidffLRr+34cN/WqiVLJ6P2zltv2pdffm7f3Lun18DH2dmFjUYL6w1m2uwsXJ4DMNAFgLj8EEQIodddKKpleHLS0majJIBJCUWWMkAlSBykO2lrlbLV1yriAlAPT0cDnaD5TFZlQL1a12tX8JJoZ2JjUvnAo4DXgciJgEdpIBemgBIsgFYSYFqV9Ibd1wu5AXOdg7kN0IIJAHQbEAwxyY8yAsbabGkTvBPGE7kgj8dz0ZpzOfAHhntQysTd2HicjDT5F6ffhIaAOjBwEASAlRY3WQv3AkahDCoQwUm6PFYXJpdN6fHBAfKFgroUUIHZ9I5fQSdgw3LFklkirTmFkIWkGeHBwEMuO0fu+dwGIz1nLbn1J0MQ+aW59+8kFoERiI+mwe65enK/LNO4LL0D4xqex3WwApaiVreHtb1Zh6Nv63mF9/Da3N8FEel7h304CLwsE+A+X81krgYB/xj+2rz65g9s79br8qnAG0MBgCks6XTW2s1TOzl6/EJKcvUBw7WMagw2v+idLFxHWlkteVMOpcZFlprUmX/glINHx1ynB2R3NObUibMFmQKRlb9xWYS7YG4+hOywlF+w+fG85yRxLrXcEFT7yFDRnMPVBkmXWGY8li3Ypx9/JIswhDbr9bJtb23YF19+Zg8f3tcCZBoui7/fZ8NjPBFM5qGGlumHm23nNPf48TuLa9Lm0xPGhkH6yUqBR3uG0448mpQfFh0cgHIhJyeiHGDaeKA0kNME9l+tuqbUEgGThpssZzZGwizikbMFQwPA8/A6CaZsWodOz7WwuVhuJEjgDhOYhOj6aXoTLfulugBkAgRmDfmAlMVUotlCY9Gbra71hwi0kjqhmRwsW/FgMjEbX12CQJuBhoFSgFFVjCJXq08eCU7D4BhpOEzTaRmqHKANCEOTzkilUpI8nKGmtF/LlZo8GOCtb2zuWLFcsTmyYAxYaSkmUloJXA+4G0w0TqWcN6NbMC7PdlYqwSfmqRwcbil9Lwu4usHCtbc/wcNBwwNsfM+XHZfXJ8DQJNy+MkDEA9aYvvjNqedSpvJc4/Fvpfb+MXwbMBy0wll0uDzyr/3Wa+8ZOABgsSzBTo72ZQmWzxft7OTA7n31ySUrKQymhC/CC6DFam4x1XVEM2pFAgBvxhtZOOoqpyYnicg8McgLM5tM3VQe0tx8vuQm5MgE43m05L9lsaTFyyfe+Qsp3XTxo44ZyM2V6SWIewJj0Jkm8cD0u//tPbt390v9jJqzmM/Yen1NcwMeP35o8UTEer2OdAD9Pmnw0izC63TqQE5fAlOccdgo2xD5ZJKyg2KBn5+1rNNm8RacFx929jL4YyM4zntBPX/33ASA6Gpuqxmy5YgVsjmBaJVCUf1zrhH23+O5AwGRKItjwCk9hZhFYJheBgC5BxEwA7ssHwCcs6gTE+maQsfFelxZwCLAB9z0XZyNXACYWqPVtm5/LF0Frxv1nroNAVDJ45IC0xXgX+jO+VxO1upgANxbAoC7d6504jpx3WZTAvPIOQPFzHIIgSplKzLMdL6UPTjrkbUUiyESqttavW4xJLjxhGUKBWUUYmVOOSAi8hGgVcqBE2ztoCR1x4bfFPJTCQLh1fXs//tqZ+FlB6DPQFnXHi8LtwwvN6GPRaHoclkCBNnAZctbpKnnAi/+JNyReAFEDIIK+8m/7t/2rw8y/jXt3npLQiv0MZjkigqcyxWtUCzbxfmxffXFR3pQv/l9/9/XO/6J/JtnYVHXuZSG+puWlNq9gZONA+jYQMPhQKIdNhxoeTS2VGZAezCbdgvft9JUd+lVBwvYObW5BTynveVaMu733QSZUpGF4wIGHABkq+3Ghd39/HNlAWTC9LU5wSrlkp0eH9nR0YHGag0GfT1GrwcQNtfXtNnY/AQBHwA43Xh8PPEg1WSzeWs2O3Zy3FFvHNsutQJ1yjD+K+KAwbQzAi0XnRchYiCswAgUqOmKubytlSsi/ggzIfVfOl9AZxXuPvEKBBNgs07GAesP5x9S+sAp2N10NwzE3XhOP7wC3aceOygDYAwSPBn6Ad2Z7ILWZ7cLtZoMAFEPfAOXqrJIuTO8RkBBsiD4/LA74RrQBSDNx0HIbw5azPAYCCgIhggAKAr5hBqNLVihUJD+gEyB+p/Tn9kE2VzB6usbliuXbYSaFLUkYi/wmAXYBQvN+SV4wxS/32iYahV5D363sB0+EioB/q16O1zb+w3JXnjh9PaZ0ZXJWMrIgn5/+ETXygB0CT60uYmwoQzAl9zh37m6yfFi8Bv76uP7PRyKPXrNN19730qVuizBJVADBEQjTAAYDrr24NvPXrAD83WLj3D+9FcaHIAx2E9hZKURVSvSd+dbpzJA1kfOH40amoXZ73et3W7adDYS2YRzemnwAAAgAElEQVSbP+gwaIPAkLY0phgMvERsEaDZgFiy3vITcIJaztdoS4V3d2KTQrPZYZ6dnRwqADz49p686pbzqQgrTArmArZaLaHTtBNR/XV6Y+v1GQ3umH+k3DwmttSg4T4AFIp56/S6AgK7nYE9O2hoM8gHDiMNrg0yXue+HYBeKVsrF62CC04mKR0AJQskm1wqY6VSQVOHdY0FH5Ip0Ulw6T+fGiAq7GNh45GTAdPy0+YPHIHlCxhyBtJATZkjucwKK3GUjeAA8AQgAwEM0gkgA7hotjRWnOsNQp+Ev5BwjEt1I4IUGgKSvP/IAkpFdXlOTk7UmfAmolojAswA+tJuWvB0JA7AajlTICQDgEfA9RPdPkJLtyCfRcaCQRGurq/bkuuaSitL0BhxDQ1x+gCCGOvPfbjDQoHKw0myTA9ad8Fcvqubg/8Os0z95roMZMEA1vCmfNnGuzx1rwSAy/ZlEEhfePwAC/DPf7WV6QPWZcbgYtnlYR0OBC/72r/mO2/+yLJ51mxDathIp32+EpCTK6ktdvD06xcCgFK4kADnKrlAKTupUOBbpwAQGFc6MMY5oHLyu1M/YuPxwDqdpnWwkJ5gxmEWQSEl8gxjq9LqSkDq8acHLStSTAUijcdy3QMfjZGwpvG0R8MvgGyq/v/52ZE9efhAgYBFN0Lp123LeYcTcizjDyeSwHuu1UEKPFFt7AMAG44FnQQNBwRTHzynDgDBClvwk5OGZLTEOmy+JYDRwndcABRwbPr1tYrVqxVLp2JBSxKz1ZUcckoEBhmKBqi96lzowcGJzak/RbHoevsuM3DvV9CWs7N1QKA2q+feB6c/giHhJ3QD3PeQCNMKFCA4NwmEzi8a1iYAkLnk4B7EHciKdwLkpLgD3Hgu7NBhPdIGJJs7Pj6WTJj76IOzG2nmPACBRuYzAgD8hqmyIB6DIaMcBgQgmIgE1kwmp/uQzuWtvrlluUopIAI5x2DEW8wOSKfzji7tDZQvmZIBDqDN78xOjIBxxVTEbxh/wvoNfAnaBY/nN5GnY7MGfWcqXP/7rsHLMgBt7AAA9JtaQUSQ0fPZgH4m4GXJEHoN/vEF9oawhPDhzGv1DEAfwPj39ff/UKV2t3Whlm7k6OCJhoNubu1qIf3sb/7iBQzAP5mPdFefRNskVO9zdb1NsUNi/UUybbzZfKIWEgYS8NhJGU+OjhQAZHEFyq1Wl7OkIsojFGGSDQsCe2hXjjiklxYXd54a2VZxzdED4EDw0yfN6eHM27XlfKxadtjryqqLeX6iMQ9H2vy0KTGdYBJwpz+SAehq9TwDYIGhM+B0JaWWbXMcgJOTzKzfhzbcFf7BiLIU6HfKIehoAbAEY3gmtlprlaITw6QT6kjAVoQpCFGI7AAcAIMRZQGg9ErP4R/MlfYrK1nS8gsGtIJ+axV7ZNtZgoFXyBxUbsFsfMoKugMBFmAR+QMwfAPXnSmTjXpDOz49FSGKAJwv5i2dxcs/oQ2OxRcljRbXfC7wDrIVVGCu49HRkVh9uP4KMwiUnpQTuVxGfSLUgARjPBqgxOZz2IFvKQCgy6A8IfWnFSuUn+whX7BkPmv5UlnS4Wy2KBUjYC0LmpIBoCLMjdPQ6ksMRNo5i1j80lQkDPR5wMy3y/xmZ71fBdnCtf+/lYIH7YbLRMPvIXe0BLmK97oQuP18PqB/3DDe5gOUf0BA2vD3wsGCrz0R6DLziETsh3/4Pwmob5wdOhXi6fEzYcfrG248+Ee/+pnjswcspXDf34M6L+IBZuPB+FKmKRAwuAvaoJpd5+pQNgO1pOvXBj7xbKxEwvYfP7J+h805Uh8avr2QaU4/aLo6/aYBCIgBiOt7a+kvnRNrn9l8Yww7aIPNZMMVj60sl0vo9KXmBBPg/VFz8z4Y6z0ZTfSaIfo0u33ryPYLLAPFn/NlJz2l9QXlFjYcG4ypNo1G05Ia8Z21p0+PHQJOJgM3Aa17JiXLLOYSRiMLiWuoqzUdKG6WRVorXwCCQExuQGAZsP64eG7eX9DyJPVngwAKBh0SgX/eM955iL1gDMrr1SnB45D6ExgEBHIHInZ+0bR0Pq96HwwApeCzwyNrtXtC1ytrjI0rKAskxZchCANQ1I6cKACAAdXrdQUFMgBISQQAD5ZRBmqGYjatUpHTn3sBHXtF9ySdtM3Ndcvnc6rnOfXBA0j1CfwoLxkUMpxONDuQwwpgMJspWiTGAQEJLB4MSXVlgJ+R4EFQDRdTBhB/IQO4mi57wlB401xN88Onvd8fPlD4oKfHDXph4czicsOGJMDqImgOhytB1D5FQZmAd/HcPvxqeeJLgPB7CIOY/msfGLimb37wE2WHBAD9ncsAIlarbwmAefLoK+u2G5fRyJ/gV9MhH2HYHPFo0mJ0AAIqr3tCWmmuF0uNTStQqN1lLz+oR3Gu1Zw8ugdQYZ0XP6UppBykt3wK+WZCz8SVArSc6DvTdlOPczEzFH/RyMzykFeSZAZzef+lM9hRr5QZnB4dKqXFeov31m52lAXIPyCZtlav5wKARu1FpeknBacsQQPPhqKEYQNs716zw8Mjy2bytra2bve+fSqMAQuweCSqk420l82gICXUf2GZVNxu7O5IZ09XgE+o8WQJ0IZRm2XJdqAWiljlgoADBAl2wSYP0sbg/A8OhucBABYiXAMBfx4AlFTYZQA4BIP4ZwtFaR1oORIQnu4/s0arr4DH/L9SuSx/QK45ZQAgJu8f9R8BYDGdSA7MfSADGA3xfXABQJiBiFo5BQA54RgkmJVsxBeTsbCVWq0qZyg2PfU8GAVAnzgEsai0CygxOekz2aLIQvXaltXq+AfWNFOAUkZFv3a/W4M6bYPA6Nqgzzkml0dz6Ivw4ea/7bOCsEAnvNH85vftwMuAEQQAn0X7PaTulW8VeiFQqATwFHlvIOJfh89Enm9sRwQKlwHh57j6/jBZufPGBwJpIQEpAJABsCkxZYQMdLD/wA6fPbwEQ7ym+OoTPU9RGPLAuGRX+wfcCMdrD9JQ0n4iMIvAXUwYYohFoKRO3ITeoCe+XMQ0hy8SBQEu23i8ssePn9mDh0/s9KRhT57s65Th+VBlUZtCMhqNOpaKjS1m9NaxH09qWg0z6wgA0G+hBLea51II8rfb29vWwB7r6FjgG3x7NPLdwUjiGFcCOBQen8FsPidX3BHW2Ku5JtuyKeA9EAAYF3ZxfmFRjEti8Bpct4PUVtwAjVPDQiti1VJBgCAS4VhkKWoswCRKQboCmjKkicE+VXQkKwIT2ZAWCY69AajnrLKek1vkDKxg4WjRXhMgzkAAzgL+0fd3LsDONgzHoP2nB9Zs9S2VSdv6Rt3KlapwBUoA7tNk7OzbsMemg4O0uUIgWCwMT0DIV+7k9ZOjXQBlHBucAizakUefHB/b3vaWdXttK5dLtrm5obKDa8/J75mX4EDCZ7pd8QOKhYodHJ1aCdOQtQ3bvX7bNre2BW7JN5GOAK1LdZCeXxOd1nJMdp9XW3j899VNzvd8J+yyhx9s2ucYx4vWXJ48R3cKoPRqsPBEoBc6CcHJ6DG2l4GLLwYCNzMy/Bi+pPHZi38sv3e3du/YzvVXZO3e6zR9ANjXFcoXyqq7GufH9ujB3cu652pd8X1QImLLBWm9CwAseo0iUpHjTiOSTd9FwHGHxUtKSKLAxSLdzeWLGso5HtEeIa1LWbsztu++e2pffvGNPXy4rw2GxEZjjmZTte7gNLPJysWURZYty6YXls86rgHpv4ZXpKI2GvWt3bqwybiv3jCn7LWtbVl7nx4zJAQLarMxJhpD+uwOhyAAkHLncgU5AwFaDvEYnE+tWCmre0CGUCxWtJk67Y5N8A1cuXQfZB+knA1J/YxJKMxAZNf1atm2NquaH0iJAiZQymaVOfBi2KyuA+AIUQQklyZ6IpSj87J2ntNS3XW/rB0ZEy42I5OFp8oiNHAEi/FY3MZTev8TrHoFK5+dn9vjJ0+tg+dhjkEda2q7gRPR5tNcwonTJtD7JwDk0imBgNxrPAEJAGLhBRuKDAT8hNYrJK3ZdCiMpHFxKn+EwaArc5DNzU0FHUo9sB9KEBGcorRdSxrKcv/hY4tGkmII2ipp562uReNpe/Ott217e882t3eszGAWAE9NinKyZl4v94ri25/UYX8JrywN03uvlsGqmUMW4Fe/fp5qu+wHXQeOzT7YeAs7noPgHN68sFn58JqbcBfgZZmKu78vthLDGEP4b/zz3Hj1XcP+D0xsGPh+iAkIBsAmzBcrAs7u3f3XFzz6w+l/+IFdSkKK6mbb64kEkvnTyH2PN+xaPPTb3YaBecjCZXEnkxmbzMxmc9qGKf1LPf3hh5/Z3bv3bThE95xUb5oyAdYUKSTMPlJuyqd0cmml3NSqxailUqSeM30fqikI/NnpsZ1fnIjbTrmBDn+jvm6Nxrm1Li7Uf2dxj5dLG05QxLkMAI8A6u5sLi/lGwg3AWA0HikDEBNvCkaQcXME5guVGvD94Q4w/ooUGlGMMBRt1ohalJCBYAZu1qu2VoJMk7ZapWTrtTWdHFB+0QYIAJxha+7ov5p15Clu5AkArYz+Dsa36fTnk5MfOfBgKOdivnZDThIW1cw9Nn3cWu22iEEE4P1nz+zg2ClCK3QrYCcypTeVUsuUawTUhpiJoK7yjRKyVtPSgAnY73WdxJlJzcGocjoKZAxkAXgxgPtwnSh9YFeSIZEB5At5MSDp6aMP4MSmXAH0my8j9ujxvngXt++8bqMJug2MTgdWqtTs2u4N29rase3dHWUuYDDOMAWlJvqAiM0WmN66VfwcpHxR2edPen9y+4zBHXDPhXI+Jfd74moAUDs8hNG8EDAC9N6/DjAA/p7r5UhzgJuOTekf9/v/OipwuNYPg/Qes/Ov75W3f6wpzJz+ZAFcF1mC8YvIXUulNQFc97788IURR/6CXD393UaPWjbr9NHuQgWo8yUpBdFQXDJWUmlQXmraeAx/OV5DRBF8NDHDQevkrGVf3Xtg975+aCfHTRuOoOLiJcldg5NOiwtVmTP7iEeXEqvkMkvLJQeWTXGD3WQc7KpwrOH0f/r0kTUb5xrawclMug0/v9W40Kx0xoRxQpABjOew4pwFGKj7aIQTbs7K1Yrz22OsEmlrtazgNhaISHru5K+T8UBgpBPm4FKUkVimXCpLt0C7tVwqWL/T1MyAciFjG2sVq1VLVscxCGJMLitDEaWfM2Yq4PU3Ez7i+BVoLIDxBHVfKiE5eV0AcG0+/q7b7UvpCHsStJ/XQ0qt7koyYc1210aTsZ01Luy7Bw+s3elYoVhUe44H5z2RxWDiSgbE5iUboGukU3S5sI2NDa0BujrdTie4565b4MqVqKjDeDAQHBknBhDY77QtmSSrc7ZilWrZJvOpghy265zYZDCwAhkVhkbh6dMDy+aroo9nchi3zO280bF8sWy5fME2trbstddfs9u3byprcyclQYDczwmmPKDGGiZQEeB4L2GbrqudL96fzx5edir7zerLCF8ChDEA/7yMgPMfHgT0bUACgAcB/b7yp3j4eQloSgBD0uRwsAoHAL5+8wc/UVnVbpwKk1PJDhNQrH2ZBWxrg332yT9dPo+PMOFIFH5SvuYG+RfoggVgnxM8SCSBOiuKooyaUMawgV4gqGtXSYsmCvbtgwP79a9/Y3fvfmvtztCiMZDwlI2HCGFmAcPOgUhRm1tCk36jqvezqYXNxmcWjwyVzcrSKpeViOXs/FQZAIFjrVoWGxB+/lqloFl2tApxpgHlVq1MacJpu2TS0Nz6Ugdmba2G6y+S26ldNM6thLAonZajkJR66l8XBRLS4+a6DkcTGYYQQAg+xXzRWYhlswIGo0vkwhGr5HNWXyvbWqUkujKdAl4TpCIHpmEUQgAI1IDa6M/55Br/rXrT3ToRf6DLjqci9RAAaK+RWmP4ScfDDRyIOhXgeKTT/+Gjh+IYkO3wc0DWaqUishY0X05+2oA+AGi022yqzctJBD7TabeU/fgNxaInAID1bG1tCAuhG8CU5ouTY3ENKKkIkliLeZ0C2QCBDsNV1k8imTfMno8OT20w5DEpEWKWK1Ss0eqpWwSYmSvkrbZet1deuWNvv/OmnpODrddvWyLlRDv+9A9vLA94h9d6ePP6vSDFafDhs4BwNnDZGQi0CR4kDHcP0AL4fST1YjC91/sOeOzNZ9+XnZ5QBPBagJdlCOHX4wPEuz/+sxdagHpdzAXwacP6pmsFfvzh3wuS8DVSGFn0TxZ+Ajce/HkP+vnFIc3iYlEmsB1YzLDp+G8GT2T0vV5/bvcfndm/fnLPvrr3nQ36U5UCg+FMHQCyBURDGEqQ+ieiC8P5K5+htOCxpraYdi2y7Fo8OlWqR/3KiGo8/p7uPxEHQaKcUkEAFABhvVayTrthvU5DWQH1LAEA40lYcQoAo5l1O9iZZ2x9c13oN+rHk9NjK9LPz2bFyAPbIGjghsuJ43T5JlxgMJoq62GsdLVa0zScYa9nG/WalTHPXNA5mFu1jCNwzSrlgjoZYAWcmowsA1RB30CwRQnI1Sbl9zPoFXBp3cqGzN0NqLJMM+73oVvT2ViKWSfNRZReBVkXxJuFNVoNe/jokZ1fXKh1iWQbC3DeR722pnSaAADuAoIth2f0AASA+UyuwKwJMoBOp+XS7sCvUVJxjQSPKQAXwFswC03FrXl2ZtmcmzeAycjm1gYiP2Uvko3HmEg81DzGVLJgKM+Rax8fNxh3bBfNnm1u7zEW1oajqQIbpQ0YAFjAW2+/Ye+8+7bVahXNMbQInRY39MSfrr71x397HwG/OX0wCAOA4VPYb65wIPDBhXJQpLSQA/FlbR98zwcVSgCfARAEfAC4xHJeGA/uShaC/dW96R+P5wkHN0BYMgC+51uArgQ4PVAGwP+ZzAr6jDPQxfmR0iT/gC+e8C8mQLSI/NhmN5oqeNPSRHo7a83PtVgMuiwpX9JyWSSkY3v45Nj+7//n57Z/0NKmX6AmXCHvJYWd6yRDXZeIYsiYslyaNzey5bxrthxr4k9kNbJ0YqUOAKkxNTkpJIYeTx4/ltoPEIrNFYsurVhI28523bqdC3mjsRhJb9H5UxcrADAtZzS3VguyTMa2trf0O5xWRycHVsDjP5cTBuDcifAkhMoMT91x9jmVIM3JMCQKKFgRB+Ho8FAy4FoRP/2RLcYDy+dSdk0uQTUrl3JyEmbMGGkt6DabhtNa8/bESMQV2LH/NDTTb/6gbgbHGI6dn8BYhqIucNAK42tOWtqq/WHfHj95bAdHh0rdKXUI/oxbR7TD0A+UkNT3tGABAVmkjMl2p5dpLgAfdAG41rSa+PBBCeSC302nEra1Xhe2QaY26vUtmXKKUQLE1s6m7N0JVmgreF9YmrF24rG8xWNZm6+i9uTJgfUHALZTK1c2LZEhO4AQBitS8LOy0GwuYzdu7Nn7779jN2/tQjmVFsUzSD2w5zec77v7je27AOHuQLgUDmcC4WCg9+05/kF5HO7p0+nxjyNcIbBQF6Y0I0gxcj75AivXB6XnXIPv24JfDUj+9TFvcff2Wyo/L1uAbE/UgG6TR4wx4WwcJufuP/7mMgCEL5aPSC+EAKWf7g07wY4LAu4NOpVgNAKNlgwgacs5gAdU0bQ9fPDE/ukXH9uXd5/ZeJKw+SKijTSbuXSVFpB07dhP5dOWTdMHoAfdsPHoQl+nkijLFhr+AejHDD1qSOpG7LAPnh3KWae2VlYAWC3GViqm7cb1bet1zuz05ECMvPkCCe5UAYBamxmAo9HMmo2OEOntnWsKAKSTRyeHlmPqDwg/ZQ0Ap6YGRVUucLqCd2jEeBAAGChSLdesWCjZs6f7lkFtxwQdHIqXgGsLCYYqpZyVi7Qwc+LIU3pAjWV0lvQWSu+fp5CuzHJBXENBA9Zgfzh2HY0JOMZYtuUAgow9Y6YfBirFctk6vY49fvJI0u6bN28o/cdFmHYngYjrRlbTaDaV3vc6HcV1QDuAxmQM3wA3L48yChCQUoHNxSIGgOMe0h0C/b5187q6N2A4EazAopRcDIZZ2ta26wQQxLF4IwBw76KRlEVWWL7lLJnKWbPdt6f7pzZdRI0mBpOEcA/mHqDSlDs0tPPJSF/fuXPT3n33Dbt1+5owB9rH4A6iNAfBiYzGCdkCh+qAceragG5Ns/n8xgyXYOGy2G9sJwp7PsfA1//8HAzAn96q1YOJ0L519zLtjQ+ofr/6KVT+ucOlgC87/D7FBozJwBiBUPK6dn3EBQBXM65EvQQIBJ397t4neqOqPcm7XlLzeDMDVH4AVs6kwUUl7wQUIFSS185mEVssEyi4bTZLWqPZt7/+67+zLz57YPFE1SYTZ80teYFcgwGDSAUzIp+wwafjng16FzYatKxUjFu1TAresV63oUzASUvLtlox6mti5xctu2jQ82S4Zcmqlbwt5gOrllK2vVm1+aSriLhcYFnFPD1ksu7ERmhCRoLcF6bc1uaO0HiynJMzWocpteyc/dVcdTGLD3srCZk07MSVAXwS8GrVLauUanZ+1rBet2+VYtlsOVVmE7GZjQYdZTGwBJmiK/CxXLVCcU2DHQkiBEWQfA0g1SJzTkQsKDIR+vVw6uEzjKbOS4CUHYYeAaDbg0TVFbFpd3fHjk8OrDfo2Mb6mr322h2VWfvPnqrbsb29YRsbNW2ki4tzazUamgiEzwHAH6krsIN0HmxWDEn7Q5cpSZhF7c5Ych8AlraxWZMnInwC+BKkyRpuupqr81As5GXA4jNL2JiAwMslrcuUFQtrFkmk7bPPv7HpPGrnFz1bq+9oTJuYo5AlsIcTH4DR6pQfUVtfr9of/eHv2M4O7wkfTEhnE+lG/ETleIws1RGwPI1VHgqsRdyd4xDGki9Ycfm9cbVbRnB0nQM34dllaM42xyHgwdO8RAvguw1XgXdfQjhsAi7DZTvokt8Qzix8KfDqOz/W+mHzc90v97PXAngABGIFbwRKME/iUUWPKCrlC33K5IHBIYFSivSUFwaRg4tFRKU25mRfRUhpEOFkrN1Z2s9//rH93d//0pKJkk1GEESoFZ1XHCbB1Gy085zr9dImg74tFxNbLSc2HfVtrcoJnLSjwyfWH7Qsl4mp714p14QhnJ517fD4XB74dCHy+YzVqgwlGVm5ELdyPq724XzUt07nPODMO9opYHs0lhQGcXx8oaygVtsQWYb31Ww1nNtPOil8ArvsbrvtTgmksGqDBZ4CUtlByIlbJrNmhdyauA4Hz05sa3PTjo+eWb1WtEI+YZ3OmXgL0GXx2IOHYMqWSIexJGOzO2IMghFoshGccUD9afvRpYA1CWBIGgKISMcATELFFJ0aakyz11+9qcD34MHXCozXr2/J3pwJ0ScnMCZjtnt9xwqFvIIGQz8IApzcaYaFFooiAIEBcHriw9DvMRJ96F7LZKJFzvSgBb4R/I5mHCzsxvXrAZ6AyQnlggOPKUEwa+X0d8pLzRUWB2S+wPmJgFi3ZTRh9755bNN5zLqDuS1WyIjzFk9kjUtG9kMgIBtTO1EDShd268Y1+50fvWPvvfe6FUsccAOLROZujoNEVGTDDrAG1JV/ADMWgwxF7eyg/PKndBgnEOAZyIPD4J/HFpQ1iGbqnKz87/rUXzyLmTMM9Y/v95vHGXzmEQboPfAY5ir418W/b/3wj7WfmQfoy5mgC7C/Uq0SwMeVNUaFx+zuFx9au3mhQHEV6QwDgPwcJxsegxqVG+9913Tx5P0XsUgMb7gKeYYdn/Tss88e2v/+f/yl1deuKbJPQHUxvUR3HmEDjm2+GNuCCK3R1yDmTkOeyyaVDUSWILsNa1ycWLmctUza1auZbEmuPpwMF82++tsAacVi1kqFpCUTc0tGx7ZZz1s+Y9ZrncstWFN1F0hk5xqUgS0Vjr8o/cCtq2vrzv03kbB2u2UxxkRlsbxKid3W73a1UODcRxMJS5HeYyeukgKeA4BoxhKxvJXKm/Zs/0SzC5ElZ7Mxy+bAIboGQC/qsDTjZBeo7xIWiWKJxYzCmLAAgD1RWzVB2NtLyYfGyV5SKZvKA3CmrsNc15Ie+9LW60VlTw8e3rPlfGivvXLDNjfKNpv1rdE4tX6vZfV6VSIdkIOL5oWdnZ3KOCUWnDylXM5qtTU32xBAMBG3Xrcnb0DWAQNDOAyS6aQrAeJMTHa17/Xre26hE9gn/J6jtXJS03Wgfcti9jiHxrKvYrZcIcsOguEibvsH5zYcm7W6Y8vkKpbMFKGd2RDaOH3lCI5BTlkKDTkdj9hrr+7ZBx+8YXdevWaZNFnAQOuKLIZsA4yK7E8tak4ieVZOlWWBKbCW/IYL8/PDuIE/Ya/iBeEAAJ8l/HthQM+VJg6U9E7G/K3nCfBzb3DqN3oYoOe1aEbkdGrV2oa9+6M/0sY/PznQ4zqfRLNI8+LksgvAC4BjDUnn9Hjfjg8f65e5UVfri+cIIz73CTcFB4OOwJDREYM4RTkF4WiTnsWt0RjZ6Wnf/uqvf273H0LBrcrZJcEYaElSodrC8XfGIaDzACaa7zedWrGQNQR2Z6cHtpgNLZFY2nDQtkwmbsVC0up1CClJOzlt23kDf3xngslNq1TQ22NGiVX4ud25sW6VfNxOD59aLOKQe1L8CXW75oInlAEQACChlMs1h74nktoI2I1B9AG8WywmNuoP5H1PBhHhtMsgV00pZUe1xuuaz7FyTtuNG2/YwcGJtS5azihjMbZ0Fgow4BhTgEYKqIk4LDbGkYNp5CyRKogoxeuCrXgJDgvKdVZsUsLrZkRtxUguXIyYAKbHHVohn7LXXr1uB/sP7fj0qdUrBXv91euWyUat1TyxVvNUmoWda1tWZ+TXeGxHJ0c6/bkPEH/IzPLplG1tbVpEw19iUkEqAxgMlC4jshIOIBn1Sq1A76e3u3vNyYWZZ6DOihtyAVUafQHCIK8m5Zr3+jXivIgAACAASURBVCNlNFxHxD+raNLWatfs08/v2WiMqnFqsWReI8WjCQhEMQUAPrkeELEYw07HJZeN2a1b2/b+B6/b3u6arjkzlMnk4HLgLASvQ0sgCACUABqPlqWFmrjMjP1pGq7Pw7V9GMW/TM0JzoLwr9iCXZqdOtzAZ99+CGz4Ofh5+CT3B3U4+yB48Hnz1bdt69pN1f/ofLxaVxnA0eGTlas33FALNj++7JgG3v381y+AHi+LarL+Wj6f80eKpPl8IgWhsHNp62AwM4uk7eJiaD//5Sf2tz/9lZVKW3Zy3BLdlBl9AoYQisTxb6fWiuo1sXg1V56fzmlrNezkaF+n5uZ62abTvkVjeNMXbL1et/5gao8eHdlFc2CLFYiy84OvVhnDtbJqJWWN86f26p1t26xk7Gj/gQMBZcFFOhkJ1HKASlM7OW0qSIHgI08FnCRIddsdDf2kpbigLGEGX4csgPeAZj0usA7qLQBeKl2waBQgL2O3b71p5422Pfj2sWi0/X7HEsmIshumCWGdxQLw4Cnvw6IZi8UyNl9i4eVKK+9c5M1YaD1xigmrsKVlAEXjEZmwYDwCqn/rxrY2wZeffySQb71WsLUqTMiujGGns4G8AKn9mZDESPSnz/at2Woq9WcjQYbC4XhnZ0uZECc3xiAoMjGaAEhjPgOLFLWfMKGYa2WyeAEQ4RbAl6CE9D4LBAKAVeTil4tZAWCowJrO4skf1ybPFer29TePrNEc2dIQM8EQoTwiUOZ033ntcDEA47AuWyuXbDLuWDYTtdffvG4/eP9127u+Lk4ChjEAuuwFqTBJ1dloTFmePAc1mbDka/SrlF2f9odFRWFyjlL7wKg07BdAMiAjmcBt2AcAT1H2HTmPQWgaVEAd9mm/f04fdHx28tYP/sDw/YQBCL53CV4S7Lqdi5XaE1hMB8MZ1gIc4PiZ6wSolvutH4hcnGqOF8ILBJhyXnaAFBBOAP3YYHG7d++p/a//2/9pkWjBplO8+IisuOeCmvPiFqo5+aSV49BizDWT8vjff/rQer2mTux6PWfJBJulb5tbcNYLsui6uOjY/QcH1unBKYfjT9qYtHI5Z4no3DY2CnZ+/MBu7NZsb7NsFyf74hXgZMPrxiSTE58FNBjN7PQURuJUvoVsaiSrvE4ssAk62HzNFxNFdNFl1cHAO8BsunB9+1gCl2FcbnIWjWVtc2PXVsu43f36Gyvkyzo5Vd7kGbjBdXQJIgHJ+ROmXak0o1oGCMwICee1gAloUGjgyOTcgxYqpUi+CADTKWacI9vb2bIbe1t29+7HNhq27eb1TauW6MsPrNuBxXdukQh9/ZKtrVVluNHqDuzJ/jOBf8ViRtx/gN9UzBQA8DmQkQtiqn7PJiMo285shdMrmUavH3O2cIOhVhJgLRJiSieHARBEYmofwjng537wBQsW+zUo2olkVvclky3rQIFB+s23Ty0Sz9lsmRCbFDAwmS7oGtH+hAcBgQr8gQEtgKyJ+MKqtYy9//5r9qPfece2Nmu2WuniOuxKHhOubYoeAY8Dyhg0+PKoCMrmMLknvEU8Zsb3fADQCR60BsOWYP709o/p03fuoT/FPfnIPxb/Uk75UoRr5MVJPgD4YHLzjR8pYPXaF5fdOU/djxwfOQzAcaVx7Y3Kj50/+PrLj6zfg9b5nJP8PPV3b1edvoUfW+0GUADnyHNuTioKcotra8marbH95//8f9nHH39l6xs3BIqxOS8aF5bPUUYwX2Cp9A+CCReAU0Rel5hVtNtCyVerqa3mQyuVEpbLAnCNbH2jKhIOdOPDows7OGzYZAZolFcZQgaQzSXUNtzdqVjrYt8qxZjd3Fu3xahrthhLpEJ0d+OzAIHMBYDzllJQbKp4LJJErsnpyZFVqkz7xSMfUVPMGq2m9XsTtylZSALdGM4BB58WJa5ILPB1W6/v2MPHz2w2BQgDJESTEVcnBcCSKA9qv8IgM47WYGX9wcwWhlCmIGosJet04iTUMGgg+JC2wr+CEj1foL0ASMUXIWV3bl6zVuvEHj64a/VqwTZqRauU0jYe8brPrd89l20311NtPovr/R8enagtyEhvJhuPxl1lZBsbdctphDglQFwBAJ4AC8O7LSVSDFVxY9vwX+B6sMn39vbkEOzqXXd4gFBTEhF8+FfrTYHQkaAIxBCrCoyzi+XU2vr882+t3ZtZIo2gDH9DMC1SdUoBOkuLQEGJOGcsngXlokWntrFRtPfef91efeWG5enEaCM5rQXPrHkKxtAUspSVKNGVau2SMhwe7+3BujBnwNfnngx0GSSCuQt+8/vv+9/z5KRwoPHBxj+mjG8Dc9Fw/e9/zt8yb/HtD/5QG//85NDRckTBd+WH/ADCKQp/xIhm3HeePv7W7n9795LJFMYB/JPoDSwdseKS9SfqFwYc1FRxGw5X1u8v7OS0a//vX/2DjUYrOzkhDSuonmNhNltQQp0/nDOPXIkPMOgzvnugxcS0X8gxtG+6rWPL5SK2sVUyW+ItmLRCoazW4v7+iTXbQwGOpINsWkCqJEShxNxu7tZtPDizxbRpr97atmIuZsNeUxx1bjQtKE4ZaKdgCGyAdmcg6ymYdKL85rN2ePhMCxVJLwsrn09LDdduA4K5MVzRhLMu8xbc1JeYXYJmv/vOD6W7f7Z/bMkEg01Q/zlra+jKnNyq/2S0GrNZ8JrmC0CqhGWLUJNXNh4DXLqAq/9pKIYbvrlcjdXmKhfzdn13C5dD++qrT1UK1apZq1Wylk4u7Pz8wGYTSD49m8+HtrFeta2tLZvMVnZ43LTzBmXQyMolAgCqyIHETGtrFStkeD84IXHCD6TzB4nAe5HametJO45Nj1qSDcLp/sorrygA8OEHjngvAbAcQDktcH5Oi3Y6M8BASgEyrHSmYpXajp2f9+3x0xNlAEuj5EzYko6TUYrSinUUdB6IUrJcKQgHicZnVswn7MaNDXvlzp7t7NQ1+tyNK9cKd61teApTZxojVypK3ICwEwYBfQrubcL8pg6j9Zf7JhQAwqW139D+NHccBJdd+7LjkiOw8MK757TwMBbA1xs7N62+tadMGu2JjwCySKMEIAPQH4VsiPFmR57b67btqy8+/J5qKvzG+Ho6msgyiv4p6RIimlgirb73fAaKnbL9/Yb9xV/+lT16cirv/bW1bWkCzs4b1h+0rV7P2/ZOXbZRzWZLU3rg/9OXlSQWIC8etWG/56jAKWp+0jF86nq2vb2ptPDp0xN7/ORI1t5Rtc7Sbt6AeApLy2cjdmOvbjZvW6f5zF6/s23b6yVrXRzbfDq0yQzwkRvsnHJBk8/O29ZqD4Q+AwBSewNUHR7si2JKUAJco55utlrW604c5wG0XP1op/Ry7SOwgaR1ukP7o5/8qU1nMfvi83tWLNZtOIRNOJOzMklXKuXSZvWhSUcAwOI818p6QxhtBWEctkrppJZBphhlomORhymrYQrP7VvXtakfPbpnZyf7Vi4kbXuzbBv1vA37DXvw3V1bLgYKkhGb2nq9KjylN5ja/uGFtTtdEaWY5MtY89lsZJHlTHP9ygUUgy4DoMZkChDryQcAdh2bAG5/u9XW5iFAvfHGG8IAwHmm07GyKjII3jMBgIDhNwTpOMQljE0oK3uDiaXSJbNY1krlDfvmu6d2fNqxSAzDUHQMaZvOKX0gpskeVFJyTvfRaCCuw1otr87H1k7Z7tzZtTu3rlmpnBP+FIkCai9d8L7sVMDxSEse7kVBYV1AGPDzr9u387yvpq/t1bm54kzsywW/v8IbPowJXA7rkdW68xsIH8j+7/gbXICF6fU6AgFlk6LTP+DrdFrnK9+2g6zgWMGUAei7F/b4/ueXkl7PCPSURg94qEZXmpcUbZO1Gk/SxsGwAqPHqP3i55/aX/63v9GpTFur2eyK1UZaV10r2rXdmo3HXZUDvd5AE37JAtj4iLk0Fy8WlZQ0n0G9tbBiAacZWo8Dq63XrNuZ2tNnZ2r9zRdwEKDkcoHw6MOaemaZ1NLeeP262bRl7ca+3dpbs831gk0GLRv221KLeT26WcK6/amdNTrW6Y4smcyKaCKcWMM6GR7asK2NNfHZx8O+M9rsTxUEWLSw0SSSBihTGoyrENnFysqVdXvn3d+xb+49sqOjpqUyJWVNqAvZvAQBb6Mm6bTASXTmEZsuaBtW7ewCf4OM5ueJdixrs4RINWgk6Jhwam9v1pXaf/nlx1Yq0Lbs2u/++D1bzft2cvjIWs1ji6xI3R2zEgwAYRMmqfsHF+Ljcypuba5bEgrvuG/VYlbAGcYmcYYacVKBecg8FPcj/FCXKqtYlBiqUM6dnTUsl0vanTt3bDoeik4tA1Oddsw7YOwauomK68EjQY5GJRPm/ZHpQNVOpQqWyJRUCnQHU/vXT7626YznWbNCaV2gabc3UpmEw/BsShoQBBugqtjCtrfX7NbNTdvYKNne3rpdv75tpRJgK/cMkNUpKzWchbobw5Goq73D5bBPzz3xxu8N3xoMn/LeOfqF73nZb8hPz40xCKYNeZv8QOVJ8JCZbvBzl0U9VzkKb4hG7YPf/3NlX5DdKAXDg5D0GnEEuiQjBNplnri+vq0/vH/vUyHUjnnkbbycEYGPNEr5gqELCEvUm4byu2LQR84uLib2j//4sf3yl7+xRKIou69ubxBoyCNWXy9bt3dhrfaZ2HS8SBhkMICnY2fJpVMxFtOEnVgEgLFrq9XQ1tYytrkJTTZh9x8e2HkDwgi95pROV06BGOw5WZONrZSP22uvbFl02bNh78h2Ngq2VS9YZD6ULmC5mmrYJikm2AUn4PlFRw45cepwDQF17sAIi87OjmXyWShmlRaD5IIBtFv9y/l6BFgBOinneOwch+OSs/7kj//cnh1c2N27D61YXFfJNGfFGuQU5vCxoaMWkZfiSo65czbAIm6TKfwAEPaMxeNZtQV5bEA3jQsf9i2fSUoWm0nH7euvPxPxZz7r2+2b27a1WbJB99zOjp7YaNQ2W43UWs1nk7ZeK1s6k7Fma2hHpy3NDATIY45hPLKw4bBntUpe4CcjztkwK3QUq4UyAAIBGAYbBTMS1g8tNEaFMY2ZNPvGjRviOxAAnIzczTOgK4CJBxwDAq0PABM4Fhpfhl8DE5tzkgXHkgxkSdhX9x7ZeXOoMqBY3rBMFpMWXKdYkzHpSjh0YB3CQIRnUq8X7cbNDfEirt/YtOt761apZCyZpAxwFnaEfFGB5VXIwBPXpgsDgJfIuq+tQxs3vNF9GS1Q+8qH/5nPBML//T0ujsTxoeAQ7E0fmHgMkP833vs9teib58cvGKZ60xiVAA4Y4LR14h9qDMAD6p2z00N7+N2XL4gSfEvCgx4UWPwtOm4p10R8oQ7N2Xyesi+/fGo//emv7Oioo7ptNHKmo9vYQXU7Fosv7fz82IZjNj/plUO1oZKqu7BgsG1UVt7w0gf9pk0mbQWB7e2KvfP2baXen3z2jfVH0FLLZpay/oATBe52WsAa7cJSPmE396qWToxsOWtZtRCznfWSZZIr67RPBTCSIkbkmJO24Qg5cUc+BbALSSch+FCXIS5qNs8slTArFHOWSKBJiFm3O7JOq+/GbMt/Dx/+hcWSzuaKBUUay/Sd3/uDP9Hi/fWHX1g2uyYLNKedQNswsXiCWYoRcSJYkLL0ntNlidrZxcDWqtcUaCEHEScXZCeUDfgwTse2tVG3mzf25PR0797nAuxSqaW9/fYrlohO7PToiXWax8oOFouhzSd9ZQyg4pQrlD+n5x1lRbjrkAFEV7jr9KxaytpyNZPBqUbDiUkXjH3jtIw7PwNn5uok2vlszrkGDYe6//lcRvZwMnCh5cs495EbI0cAoK3MteZCMg2JkxhsCDMQgnQ2X7FUtqzW6kVzKGFZozW2dKasLCAWz9posrReD/dnsIO08ATmMUynA4nCtnfWBAbeeWXHdnexGcvJSJbACzNVgRf3Z4G/+Fg45WW4ZRdO/30dHv736mmvobhXB4mEAkIYW7j6OP7vYkEGcDXA+Kxg7/abhg8gZRkOVOHj3w1HMTcbUIMmNd3HvSk9AKdtuSYQ57OPf/7Ciw1HO7U75F2Hkw5IOXV3EABieTs/n9g//MO/2i9+zsCRjKXSDCBhqmxKbrPPDh5rMdH7l3sLO0ZcfDeSi68TsaRzlUWbMJ9av9eQ7DeTobbdtms7dXv45LF9+fVjG88YKlEV2YYxX7Qf0wyRoAc961sqvrCdzbwVsnNLxUeWS8zECFwrZ6zbPlMLbIxbCu21aNrG05WdXXTt2eGZyglabbTzQMRR6o1GXan5ytTCRbwRV1ps3TYDNklrnR23xpUnkqLwggVAaBlOZnb95mu2d+M1+9WvPrPpFFUcOnrccwFpmHa8sFiK2pOyg7QUYhYeDBFrNMdWqeyovTqZriyWTIsazIkJBoD7zu61HXVXHj24p0Esi9nAbt3c0ckXXY3t0f27Nhl1LBYFZOvZfDK09bqbWAwwd3R0LsntbDGXbRcj1WD+jcd9Kxfwa1jI0oxSABBQAQAgFe6D/tvNItTItDgZXEmCobOzc00E2t5cd6PQZhPHekvERRFmPQKwkh14EAyWJZ0SWJC0WiOWsGQmb8l0yaJx+v5J++b+Mzs8bgkIZB0UoQ1bQq1hvCbFIqRoSiVtPOnLPLZWK9j6et5ef/267e7VrL5esFKZeQPOW5C1DbeCACBm55WNG07TX/azlxz1l4ft934WfCNcXvy2xwQU98SqcLbguQlv/+iPlbF0m+fKegLpwQs4gByBfETj5ABF9jZOlAGc8t/e+40iSJj08LwfuRIPAAXeaDoSSMYm4aIvFmm7e3fffvrTX9vjRzCQ6OECFE2dRXTC7Pj4qfqvWEZJ0RbQHZ2clLYY02OzboDoeGwnx4dy+k3G5razU7P333tNQqB79+/b8XnPxlNEJAVJR9kkk4mT4QLsUN9GVkPbrGWsmF1YqbC0dHQkYdDOOoEJ0RB96ZEAteUK9iIbbWBPnh3beAKph2k4JRsM+/Id4AScTvpWrRSUnXChR4OJ9XpDBTrn4Et9FpGIBHquzFIpadIZBZXf/YM/tbt3H6kUiMULlojhn7+0yApzVGSyMBkpBRxjHn3AeMy/1KIo59LCFFLy0TfNPcjkMvbKK7fldPTwwbeiS5fKULbndm2nZsVi2hqnB/bs6XdyUk7EsPnqiCq8s7VuW1vrwnOOjs40K4DAU5Q6sSSL88l0aKVcWplJIQvPYywlI6k/g1nZyGRD3p1IwRzz2WJJ5dDh4aHS/Fs39gLjEHwcYpZJpxQAEBMxbYi2mzsNXX2rDIhZCYFfA6YgiTRy6YIA3ycH5wIDW+2JAkK1vm3ZXMVaLeY9jJXFUcPjuATwKGl4kenNGXvtjT3b21uz9c2ira0VLJt3I+1kqsrrl4kJXSjHBPQ1d7gcDmMAv+3kVoqv1udvcSh2ws5ASetDhJuD4T4k4FdXjADgN78nBPEasEi79fr7eo2dxqn+ygcAPX9QMkQODx6vPANJwyM0cx4SiVmpVJVRaLNxZve/+cw9dUg3oAdVjwZjDthwC5tR765InRD8zOyf/vun9ouff2GjUcIm45hSXNiDyQwRGKeaC/Hp6aeKLSZ3WldLcoKQHrqRW0trNZvWvDizrY2aTq07t6/Zj3/8vn3+6UfKAMaLpA0mIKIZy2QqFoEoMnYdBJDmCAHAhrZVz1omObZ6OWaZxNjyabPdzYotF0P5DKAQw+cQpRkBAELRk/0TG+JVsIrqmswXU2UK8ILmMzgJ8OLLAlomo6kCwKAHEcb5CmAuIicehEMLtAZLq9TqdnB4br/3R39mnc7UvvjygSVTFWnf6T7Ho2QBnIwz4xIkqGRIhcVz5+fMJWSiUUlaBViXqOE5KZHV7u7t2MX5qT18+J3sxulzVytQl0nFY7puw2HLsikcmxY26LeFju9d27LaWsXa7badnJ7p5OREL5UL4gFgA07tTwCAQQeLkoyAoSYEAIhAGhwaBACWCMajBAMouXAy0BWwzu7cuqH765VtzpptKKIREmMfAFjkDg+YuYnJc4IAQBTzAwqWypRtvkpYozW0RnusINDpTq1Y2rC12raNp0trd0Y2UPkZF8iIQCpmkHsiVijE7dXXdmxvr2Zb2yWrbxStWKK7Ad5DsOXJmG8Atfs56h5ujV9tk4dP93CW4APG1bLgt2UD3wskQQDAmMVnAGFQkue69fp7skv3U4DDszqcQY/T7EROjvdXQv/lIOPmyuukj8HOS1q5WldGgDrQkxR868G1H2K2mECYSFoihcssRBUAlIw9enxmf/s3/2JffPHUIlZWAFiiiNNJtbBm68QmU8QvzhpM48Mx+1w5STCTdakJyQa0KPp9mYDu7W7ZeNixV+/s2Wuv37Jf/ve/t5Pzc1slitYfcyqjlCtbPA4yHlE3gWg5n+EqPLTdnaJFlx1bL0etnI/IRmynzjAOTmsENshDsSfHVDOizfbs8FzCIFqDtIIQqzSaF5ZMIWel5kzYWrUkVRkgXq8Ls26oNhQYxhIHpBR69qRN0RwsFlau1uz4tGm7N1+1em3PPv3yO1vMU2IIxiNxS8jxZWTx2NSYZJbOaK6OjSdcD0qjgjUaY4sni+q6IEWmDYvF1s3b13UdHz96IMAuk0UEFbH6WtEq1bz12qf2+ecfC/FHirycjazXa1kukAhTm8N0PDu70PNRQkHPpU07h525mmm0GRyOlFx7uhp7xr2iG0LWRtB1rbSoAoAOloBMgx8B5iLX967JXRhQ0BGE0hJBkQXAB8FxyZ9sZIFMk+axKAH4pFSDFJXOVWyxStpgtLJWZ2LHZ10Fg0SyoAAA76LdY+wZoi/0IHldnwT06OTSMhmz27c37PbtLbu2W7H1zbKVKxDSALLBoyiYnbktZY+3FbsKjnt87LeVCb5l5/91h2jYzv37X4cf6xIMBJBknwZA4NWuxLu/8ycC8Ts+/Q9ZkOk5NSFq6TCAy3ReY5AgSwRihBW9UtSBcfvm69/YxdnxJfjh3zgnJZOeQFpzhYKiM9RVovFvfvOd/exnH9rBQd9sVbDxmJebdL83GVizdWoWIVWbSdpKDQgICIAFJkBrka/7XcZ79TVCC5ksIFUhl7J333ldstZf/tM/aKZdJFUWBjCX6o4blRaDDhCQAAB4GFkO7PaNmk2Hp7ZeidnGWsqW07atV1EKchJBIBKUZt3exMYz8Ii4HZ02rd0dWX+IzbPZtb1dOz09kXJvOR+JdIOklo1DvoyNWLs9sMkYrbsLANBqadGx+ektozaEtjqYrOyHH/yh3X94ZGdnPZVJGeEAMCzBAaDHYpLpAiQOP6MRYGlBBKvpjKBakp0Z+MLO7pbt7m7bweG+HR0fWKGQVZaC7HVrq25ra0X77psv7PTkmWVSUSsWUzYZdBUAUFPyt5ze1OlMPuLUJQBUqkWJs3A0Rq9AAKAsoODr9dq2uV5X/c+9IsUmAJC66z3LymyuYS6QvVhzZ6cntrmxLk4FJRrYhcaHRTABGehAcPbxDnQDlMbYBKkzpRUj5Gh9xhIZS2YKFk8WbDyJ2FljYM322Lp9sgUsxWtWrlLSLOzwpCEwMJMisAAGAnpTYi3s5s26vfnmddu7UbP1jZKo4yg9BUir8eUmHFvUmYj4k/nqBr7a+gtnzv5nV/8mjKuFg8JvKyN08nNYB67Ql/txtbJKbdOu33nLpf/NsxfalXp+71BEADg/PXI8gHCD0JMFDHS7LE98PPXv3f34BRyAJ6Atk4gmZL6RK5S1eLkRvcHK/u7vP7Sf/+JzGw6ZC49nm5tyCzCBceZ0MtDQDja5DCRJjTU9B8YV6SUquYlEDONxT1RbodXzsb391pv2zrtv2sH+vn3463/RwIhkpqobDlGGfrlch+JpTZeBCDSbDGw5G9jOZsHGg1PbqqdsvZpUANio5USOMQIAFmOGEIgpvGRGMTs570hc1OlPRC3dvrZr/UFfdFuoyNTRhVxS4iBOB0qAdhtzjKl07KD0AH+k6UtN62VYx0K12tNnp/b7v/+nNhgsxWufzxi97aYEo6qjTk2lMQchi3CiJYxIKbO6XZBxugsFcRTowtx59baIOY8ePVCdi8ZfwGl8Zbdu7umaPrz/jXgX6YRZJo2Tz7nA2A0kwNtbonefntGa7SgDJO2VmjKXlC8DgQjjUlqgsMzAiNbrNVtC2R0PBbK58WBYErhhovDp2cCc+BiLHh8faqYgiko0+4ipIP84ss5Q/8rzIGADovPA5VhsSehKc2d5BlUajUA65+7/WaNv3f7CegM+ZwIJ1+rb0p6QcbXafcummdVAWUFdH7NYYmZb22V78809e+XVbfECkJgT0AlI8FIQZilLBYsJvP6UFQczMGX6EYzU43va5C5OfE87oKEevjC/3G+OBSp0PmirX5YFV05wYeVgAAoATgruIYJbr/9AXTwEfQzIdS2/56/DBwDxVE6OnwUlgLPykoQ38DNjmfoygDf8yUf/+AIBwrc+IKvQ2kumyrZcZSyT3bBHT5r2F//tp/bZFw8tHuf0p5fKaYqzLdJb5y/PDZDhR9TckI0ZNRkOQLjfUO/2tfnRbEci1MO427TsT//0z6xe37Cvv/7G7n55T6aRueya0HCYWrTboO1ixAG+QG3Jgl3NxqK+sum3NzKWS80tk5jazb26pRKAYVObjru6wej41T+emZ03+/bsqGHd4cKGExh+lEdVN99uObY0IF0EYDGjlhiBkQyg3Ro4QHQZ0xCOJCCS5L+c1vRqC3Zy1rRXX3nHtrdu2eef37NuBz1CUvP/qFdZWGRGCZiMxZQlUlyDnkVWcTs5a1s+t6GFv5jHbO863vgbMkI9Oz6xXBbUmhNzYFvbVW3Y0+Mja17gDd+zQg6mZteGwxOLxKYiDNVrdcP/4vysY41W16YLzDajsihjUwx7bbEqFv1KZgAAIABJREFUc5mUjE077bZNhkPp+MWchw2KXDhwNpZH5GJunVbLEaEYKpKnHXjuZgsyg6BS0TWh5ua/yQBY2MUCHQZX9uTzRceIDDICcACUfrD84P3HUwVbQf4ZzK3dm0siDJELmTBMSwJ5B2LTPoBozRmtQi+nexMZW7YQt1u31+3991+xaztVq4oqXdR7mo6nlkTgRUnDvNdg6E2Y8ON5Ab6T9tvIQmzucKkQ5viH0/2r3IJwNqDfC3g7lyB+YEGG+QeP2bw41XX3/H+ZgAZmJY50NXMBQC7eAuBcDHFP7Pzn+Virb6oMeHj/rp2fuqGClwCgutrqbFsmU7fJJGWTWdZ+9S9f28/+/iM7Puurzz2dAjo4zrc+58HEFA0SobXFTPmELLAYtrmcIwRiBh/0RdBbNOMji8WhwJr95Cd/LKT+66/u25PHByotMiluVsJNvmG+HC2oANQES6D3y1TeaplA0LXFrGWFzMI21jAILVspH7V0fGLTMaaWgFaw+BhWGddCoq5sD2bqNqyicdtY3xIYiD0Zg1o5TcUxh0Bi0WBiMN4GUZmBUB6pEwCwpMGJcBYy0hrsXrtlN6+/YftPj+3g8EyGJEthMwnNXZQ7TnRphWLSUhlAtZ66KbgFLZcZm82ZoJyz99/7QIM+nj17avMJixaBFzX81Hb31iUHPjo4VKDtti9U+66WXZtOTy2ZWqpEqJSqNuwv7PS4be3eQIYgoP3FUkYsOabK4MGITVt9bc2ajQvpNerVmrj0RHo6KQxhKRZyAnCdjBsTV7e28P9HOUlNDShI6h92viEDYJ1gPMq6gIiUSmV1eIi2HiOrcOUQ3g2QtCLxrEUTeQXp3pB2YUyUaYhh6WzZEnFMUSK2/+zE0qmCTVH8zZ1kemFTS2cjtnOtbG+9ecPu3NmyjfWiVQqMaovJBYkzFg0DmQnXxG9wn9b7jezT+zBRyHP6vcjHBzoPqoeDwFVw8GUtQf5ugeQ7YCSKQxGJWn1z13ZuvCocBbNbb9vnN6wz70VAh1BsARPwQBiAS9WYR+eiE2WBgApOKY3FKlmv27Jvvvok1AcFlKKaJR8BhWaWX9IuGjP7//76n+03nz208SQuFF34j4wq3Nx6FoQIHivSGGo8E+DjarOljZhkIw02Wm68wtiQI2EGN27u2TvvvCNDjQcPntjFeduiEQZPuim94vIjHpGQxuU+MiyR1jxj9UrOUrGZdZr7VikAjJFxmF3frVopu7TpsO28/SUHJXVP2Wi6smZ3bK3u1B4/OxdDcOfank7GTuvC4jaVI1GhQM3oyhwAQOYbDIe8FjoKAGJsVEaL02NGrZiwVrNrxULN7tx5w6bjlX3z3WPrY3ENdgHXnypbPA1Oq5RlcijcBtZqUhY5shU4wJtv/kCb5PHTh9ZqNVEGiD0Zi84siwbixrY84Z4+fWxrpaqdnh5aOsVC7thy2bR8LmabW0zdLVi7OdJgFpR3iIvodrD584W0TeBtyFk5pyGrzFbEDYlJS6TMbBZKAga2YAOO+y/XnlJhNHS6+s2tdc1VZA2A9JNakxV4tJ97T0ZIAODnmH1C6UYVyEHF9WU9MTQWdiRy6VU0rfKz2ZlYZ4B2Iit1YH9IdgqAWVa79PgI+7e4TRmIGImpZRqJLSyViVixGLfr12v2zju3ZBbCmLlcOikTFCS8KlGk8nxu5nG1xg9vSg/2+bahx9vcGfWcyXd5qgYHsNcOhAlGVzMKxs/74KBAEonYnTd/qOk/pP8Eat861Da4rC28RHnxIgYgICGwC/JR1qUNMVurberJvvj0n6Wbd6kPWnQm+4CUQ5bgNMrao0dN+9uffmiPnzZtNImKm8/C9/MDXQCA+ul82niRePlxAuCxD1CEbTRce9h188XQFsuB0jTovH/8P/yRVcpr9slvPrOLi7Zot6lk3lZz+P7Oj8+/F38FdKFIh1ZzK2QT6v1PRw2rldEY4DHYsPfeuX2JCYyGXSHOBBCl44u4DcYr6wyWdnDUsodPjjSHjhp20G/ZbNKX1wCbhAzARXiC39h6XUZ7UbMiLIGpF5f3vW4yjLQJfgxm13auW6lYs/sPn0qDH02AA8CKxKMO4GluuQJEp5hNZ0M7P29YOlm0TmduN26+aW++8b59+ukX1uzAuViIm49Ah7KpWknb7t6mHT17ovLg9t51Ozret0ySseGwxDpWKqVUx8PpuDjv2dlpR/RinHwAZfECoGWLWhDrDdLzUj5vB8+eWbfdl805/gjYtTFxidYjpiLMZ+TMJIi1my0dArQpMSolCDCBiDUA8ccHADJCugQ8x1q16jz+NCYdjMgZvLB5ZX4CgzWaUgZAACBTO2/RHSnYbBG3dm8i3UCxRFtsZhfNrkxjkHwjWktn6c7A02CorNn6Rt4++OA1e/XOjkokuiTpREwyZ0xMsHwLn8pXA0B404ezBC8g4udcC5/uX031w/8dzhA8vnDZQQhOf//8lOuvvvO7gfcfQc6R+7wAyJPsXPniMpjI2emhtADSj+FiGrQBqRVU6QS2RZUqUsmUnR4/s0cPvgpAjbiyBLj/9Flp860sb7/457v2y199ac3W3PpDiClzAWC8MVcC0Oenc+3kmeAAEIMcSjy0QX+k/iaz8jDInM0GNltgfuFEMv/pP/0Ha7c79s+/+kjCkHZraPlcRZx/TEjAZUi1qbU1mnQFUIl/fcSGg45lMjGrIIiZdKxahnY7sGHvzN5766btbeYtFhnILAM029mhsXFp3yVsMCW1X9pHn9y1XKEqTTvmJP1eU0zDShn5sbPIAvBDvw9QBwBFAOC0Yk47nvykv5yu/EvXgDkGO9t7dnbRtrPzrs0Wbn5CPA4Pgnbi1JLplaYhofM/azQtly1Zt7Oyf/c//kc7O23b1/e+kQEnQYh7CTsvl45LbVmtFu3h/Xt2en5sr968bY3moSVjdBHaGHqrvkfeS1p8cdqxdnskvgLsQlq12LGlmMmg+8dcgLxlkinNOOh1Rra7s2n1tYr4/efnJ8J2oA5jmQangfXUOMeUYmlrDOrAo+78XJuKoLCxsa6D0M0UZKIRkvGMpg6BAQwGY02T5nDimmHMQQCgNUuplMoWLZEu2cFJ204v+haN52VD1+6OLZbIWrG45pyeBxPRu8GLCO4cTpQu0fhCRqHoS957946989YNOSUxeDaDYxSS72LBTVV6yYc/0a+ad/gNGqYOX6KDocd5Wc1/9Wl8ecH3scoLf2xs37JSdV2t2EGvFZCVXLDSawh6F89LfLPI8eH+yoEWLvX3gAL/LV5AALjQSiMIcHJ/+Ku/C/qgpLG4sMDjxu03a/1BxP7Lf/2ZffzxdzaaJmw2dwAYGnpeB4i/gAkZWQIyYkcWtZ4QddIY6hMISdRcgG2MGAMxxZFlqFPof/73/07g3ye/+UK13HCAz1tFJ6VmCswXqrMJAuAOLDj5AVB7M5evkNbCH/TOLJdZWDbNvPaJXdsp2N5WzorZpTjxBIvxaOhcgiJ40eVsPGdgSco+++K+TvX6BqdeTh5+2JXDKotEAV5IS6ldF9brzRQA4KRPJm5oyXQ+s1Qgdy1VitbvDdQq29raFkvw7LwvFDsSSVkywWBRCEcjiyeW4gTg7CvV5CJqb7/1+xK+3L37nUAxRDuArIQtLLzKpaxt1MuyTQf9JzW8toOn/8gWC1h3+MQPrVIBLCvKh//8tK2hrGQstBbRAZRKeWdYupoJ5MMTgbrz/OTM+r2RCETrtaqtljMRkOKRlSzA8UlgGhP3s9loau1gFc4pji6AzcyJz4BRPxMPgAqdCC4+9VpNmEl/wBh4QFeuIS5DwbzJGYs8bjGswDJlCYLOG0Obr5ISTIEDcP/QDvA3dA2Oj/E3gF2ZExhLuxGz1FSaYSIRe+XOtn3w/it2E9/IYtISCUrVuZiKKQbbeq5ekGOHwTvPl/Entm/ReX6/L7n937ys/vdYnMrXAOy7WkZMRrRjnw82/fN//78ouwSnw1jFi5Zc8Y2WJBjmK3zPmfdIDXgJOgS/6J+cNIU3KocUwMDapmovmUkePnV/RhpG6z+StYjl7PHThv2X//o39vU3h8oG5gs37EMBQFgBJ5MbCCHDBY20wva5q2sK9RfqLk7AiFkgXZAF0AGYzXt28+Y1e/e9d+zX//KRPX5yKGAnmchZPJa28QT/dswT3HPhyCNveJBP2iWRiJBr/O5sPhYteDnvma0GViolrZRf2d5W1jZqSYvZ2MbDrtootK/o/SSTJRtP49Yb4kU/sEYbos/MtrfWLZNJWK97YVj1J5OiR6o1SWmEJoGZB6SdsOrQEjCAhNaXBpbUSX2XGqlFjzyTLYrK2mrz/lN6j1w3tP2xxNKyOab6LjX0kyzkRz/8E/vXj79S1wFkG9GQAlBkKTLVZr1i9bWSBFfPnj4U649rwMk2HNIXB9SbKUPIZnPWbnft9IT+P8aicaW81PO0OGNxgiXXeWIFAthiZo3zpo0GY7u+e83qNeYczBUAyEI26jj8pmQbhtUZ1mdy/pmOlPqT5vOBAItOAPW+myk4UycALoF4Aqm0DYYT6Qg4HAgUEKsAAsmqCABLeB/JgrV7UztvjWwwXNl4GrUlQ0VYH2PwjIRl8yU7OmoIl8GijUzADSLlwMGUdWZb/z9rbx4kaXZd993c18qsvaq7ep99BrMBM0MABDAACJIACICESQJBkRBlShS9/iFZJqWQFN4UCikckh22JUeQocWLaFEizbAo2kHKWqwQRYogBQwwAwxmenqtrn3Lyn13/M59LzOrpgGGQqqYmuruysrK/L737rv33HPPWZ+z73rlaXvh+UdtvprW7Ek+R7bLmLVvpAkp59xsgCscTadlZwNAPGQhGMXMYLYUiHsxzvzHsmFWIjxuejCAGDyW1y7byvoVXZva8b6rdIfgoUOcQBF1A9S6DO3Do8OdMVN38o2bdRkNUUKdAfURYKIVrVKl9dWzr/7+vwjcbJ64YG1MPTpp++pr79hv/OZv24PtuiVTc4ZZDrJanIZOMhINSQ6hcm2lVlXv0dWHmR9n9l9vACvnJPRRSgu8907t+ReeVZ36W7/123ZwCKqcteXlCzboJey00XIVngSoO6cXNR1DHQVdGE7ycgFUFwplzzYuLFijtmdb27ekjFMuDu3aRtEuXyhaPjOQQk6rdSI6JdkF8/etTsr29ruWys7b1u6J3blzX8SZ9fVla9QPBLhBrGFwh1Sa0ogSCGWz2mlHQaBURra8K++7o5MjW17Bew/77UO52FTnF6zegCkJ5oElFmAg+ohNTQeWK1llRoCgr37s++zksG9vvn3Puh1YbTkBhGxYuACcuhsX1mSEevudb9nO9j2RqJLWtY2Ly1Zv7Fm3W7dsxmx5eVFU3f39I9vZ3lfgTqCAhJx2ARpxRVRhAgsYBK1VOg2nxzgBtezalSuahwADgD7OY9EVKBXgBIi8bl2h+Tk7qR0ptedEdzOThkoBgkAMAMwDROYgIjUEvHqjofUXAwDBno4JWAkgYCJdljzY3lFLQZQSgJHhbL5sNTwG0xmbX1ixe5u7CsowWOGwFPJlGxmdjaylMwObr2btA+9/j33ou5+zhSpAcFsyYhxKWTjZMwEgbuS4ec/X9jEYCKmXf8Y0cY9p//nTnYyEz1lS0fkSgZI2BoDHnn5Z7w2Ql2zUT3+2mmtRRNDRs/AYoFKuChzbgKpdQquOH6L/zOmvNCTMOS+v+IDQrbe/oVFhIm+nn7Zicdn299v2S3//1+2dW3vWaOHphqQW/n5EVteDJy3VyS/OgSPz6hMHxgSzCMQHAT1p6ME8ml5+XQMxL774rFOTf/f3rFGnN7wo00hG0Rm/pQWoyBcoqMICJOJAK8dLC1JU3IXRwstlOc0aOvFH/RO7fCFnNy5XbGUpr6jfauzrolKWIOY5GDIinLV2NyUxjq2dPcsX83bl8kWNkKKsC1mMdFE6fyPqdUhFAzs+aVm9gVY96SgGGYiHpi2vDUIm1fFORXVeM+2o3dJBgOPg3Iyxtdp1qy7AcMR2HPPMvB3stq3eIg0myHp2QEaCxDonL1ZcOPi+9ebrUvxJp+DAd61SoWQ6lqw6I8Nw7/FSZJoRP0SmGQdMF6VStrq2ogCwt7clQhYmIPj8oYyMDDgClUwfriwvKEOAOOasTTwOcxqZBvAlwHP/UFXmtGeBIzoLNkQmCKiqFhd0aekKoPw0L+tvZSZ7uDgRZOdFyY4ZANlKKlvRVGC9PdY8QK0+sCYxJJGzfJHv5SQsCkrOXMDpqZOpkA5zGXC6YSMrl9I2V07aM09fsQ9/6HmVhulU1xYXAAtTckMSn/4ceS5u/NkSYDYYREAvvr8osBM3OaAzn5z2bH4+orZ/pEOfKReCJvzaxav2yOPP6lod7KH7F6ThdNqe5fj5a3YilfKYOAsQkUU9QNNIwXc+BCuPPmZEYtqCtHRuvY1OAIQVZJgW7LXX3ra/+Td/yTa3Tq3b9/prLBswmHkujultv5HPjvNnzDjIBJSicOo7GEnSjkMQLaThkAEdToicPfHko1arndprr31NdfVCdU2KOEzbIeOs9owiGtWJC2RKWZXRQ6kXBw36MepAScljoyyMyehwcGwr1bFduVi0i+slK+WH1uscWbtxLLcdxGv7fcZ556zVSSsA7O4dWyqTVPtsYYFRU9yM++5YPBiKMDQap6UotH9ARjGQJqDPpQMIomqEfBp06qbckHSNy4t2cNi0w8OG9ALhYeSzGWsyfjxm+Kiidt3hcdPqp0R5HH/zbqSaIjikRf8l1b9x9YradO+89aYtzOctYbgsd6yYR4m5JvMVwEwWxu7+kaTJ6MZI8h0F3FTGlpYXbW6uYNvbmzol4VXQAkbOHR9ADE5Q3I0BoFY71BhydQ4CloNoBDBAGRZ5r4/ohw8GqdvCOsBleHk5iM+4JR3qQNiGkxUhIvPgwZY4JF4WoCSEaw+EoIGIQJYqWbuXtNPm0Gp1ZwMyGkwGkMx4AGB4CKk3SEGYrUAlZmDL6/qRpk0zGTLEir364RfspZces3x+YKUi38dj4awE1/mTPwaA83JdkTTk/+7Csjw2YgVkQwRDrolmDoInR+QOzHYB2OTRYPTp5z+gcojWq5h/yuRnNn4QVp3mHQHB4HHMAvDEmgQMwxoxykjbX04/MWr4nMDK2oZu0ttvft1Oa01LZZdtOCraP/knv23/4Nf+se3uta3bp/Z3SXBuUBw0IgBQH2venT8PBjbANoodMAkA1JkJnYqkusMB/f+eLS2VlaYiG3bz7Vua9psnAIyZREQrvycPOg8mBADqYddN08kIpyt0OriRINO5zEgnNuBahjSv0LX15bRtrBWsWmY9nFqvfWyIVbaaOP4iMlm2cWLOdg6atrN7LNCtPF+0uQqvh5YRzDFAva6AJz4bja7tHpxILoxrgmISKRuYBfp3AFBHR/vCPMgKKgsr1uqMbHcXpR7m5BlDTVl/0LZW51RttNoJRiQAi2Q4RQ8AOrFdPwAOxUKFYLau9tvm3ds6xZIKAA13xenVpWuA+ShOQ/sHJ8oASK3lqFMoS824PAd9Fym3PXEpIEqh/w8xpheAOYRHVygBxvgkHikAQI8mABSzDJe5MYhs2HttpfwsdDFAmSLsOhDoKtRkjjgxI7zCYM6CAM779+9LMQiwko3MPYVhyfWl/scfoIc8eD9lx7W+nZzCIYF9WbY2Ls7DsbIB6NwEZY0Hp+ins07IFhlY61oq2bVCrm+vvPykfeqTH7TFxYyyAIIqk46zKP7DsICzA3NTFd64twh2Pvvirk5qgRMYez2d/uoQPUR3YLbcQBZsrrJgN554QYHk+GBnivjPBoDZnR9lxvyJPANQnUBKPvvAmahBNuDizJ4ZzC8sy7Ia0dAv//aXzVKL1myn7Nd//Z9qpPW0AVONXjV9WlMvWac7m5P+p+YFRWYWFsAEG6QYcQq1Qb0EQANQyrbDjrjwFy4sSXhiZ2fHdndBj6tWKS9Ld5AJL7TjCQBiO6Uc9HDqo/vL4aEHx9+vK4UjvABormMr5plFH9pcvmurC0m7uJq1hYpZJonI5Yn1YCV2YCcmrFZLWqG8ZruHbQWAJPJRKWi9abt6edXmChlrNWpWq51oQk9Ksqmc1Rpt0WtpS4Hu5/MlazTbcuQl9XyAQ1HaUd8SKW6+bIcHdVmU81g0CDD0xOCEw+revS3NvNuI1iOGGVmNMVmSARkWVt8W552ss7ezZ4d7O8oAUom2pRJ1y+WHEgjBIJTYD20Z4tLpKfP/I8sXIVXlLZ0rWhXZryQj2ftWLCDU2teJw4Rgv03q2hLNmIlINhD+gnQdUDeGd0EGUMhlFADwF3BBlTllAagDcfISGPAK4N+4R24w2tdpX6lW1Qq8d++eyESAdsi0ox5FG5CglcpU1KrtjbI2SuCb0NVQUDpb1ifcik4/YYVyRcKuTHfSPrQE7TS8BQuWzzLGzHqg63Ji168v2w986oN2/dqypTMImOIvwJhWtGN7NxgYU/qHoftxU+twEJvRvQT5MwEQHIz3H1uJMZBEQlAMGCrLBwN75vkPSPoL4g/3Q0t70pnwHTv5/7l/V86zef/WmE2nujwAaCIviJ3n5oUu0jN1MwWlX1m7oCf+/d/5PWv3ivZgu2G/9Pf+oW1uYqKRtGaHlJya2B1sSHlAUEGIKQGYIJPaGoxAkYH4vivnoGrBVgV+YGOMraf0/+LFZYlwbm9vW6PBhNyiFfPzNhoiKZWwNm46ah26C41QT5+qUDpLCQAWwCcouQQs+y1LJmnvpAwD4nK2awDZG6tZW15MWiHTtNHgWEo5Y5SCuylNN1bmL9n+cc92D2oQ9aw7aFu+mLInHrtiC6WCdZoNOz45tEarIWNSwFMW2tb2kd29vyNh1EK+ot72k08+pYB05847ls0xedazbLGggY46E4ltRpBzdrB/IK/7G49csa+/8brtIVOWKFrSKjZWFyZrI8mBEwDxjhu5tl82Z5v3Nq3dONXAEyPR6TQBgHvRtauXr9jxMczCpjopSG/L4DWLdgE6BCW7uLGhALCLtjw2WnkfCoLSO+h2rXZyZOsrS+okwNvA5AW342IhbXP4J2bcSJX7Sn+/2apL7YfFzsLnVvHvBACwAbAnmXEMBjrty3MVDQLhUNSs46VYtGKpKqEY+BX107alchX5BLZ7KbNU2WqNgUaC2fy5fMX2juoGexqVXKYIMY0lu5JXJzyCHLZzGZVNlTKA34lVKgn7yIeft5fe97jlOSDKkLIgI707AMyi+rNZwcP+7PoHDHa5Jdr5ABA7BzGIRJAwtuV5fHVu3h575iXtQxydaI+eOcNDN8z/bSYQTGsWlwWP5qBaODPf9NmAs5rj/lxIPFc1ZosZ5O3bDfvKV2/b//6Lv2r7+3VrNMkA4LpD60X5F9YfGACof98DAPJf4AADRDbIAODce8lBAJDiKRVt0msyJtqWl6u2s/tAM+rUbIXComXSZRsNALyS1huhOgO5gwAQ2h4CBX3zky66RLgzBemV45hj1hPjkCGhfKJti5WRXb6Yt4trWasUO5YYOtPPcIztZez+Zt2K5XU7rA1t/7BmmHB1+k0rzWXsicevW5G2qYwZO3ZSP5ZjLxkTC69W69j9zT07PmGCMG/jUcqeeuppbfo7d29ZPoeVdh8RRI1N4wtI6QFIRcr46KM3FBS//JXfN1zbk6myJdRuRS0kK4qxhlUSgF0p27iwIvnp2zfvKNuqltJMKVgm17CCOBBJm68uqC12dAT/njLD5cyTmZRTknMle/QRJgyTdu/uLaudHNrK8qKARZl49nu2v7djly6u2fLSnGTSsBdDzqyYT4t3UZKlGF4RTEqeym1YZi3BuRcyGKQgSgBO/PMBoFgqq4tzf3NTAYCgSgZAdgXGwoGQzJY0BXjS6FuSAbR+WiKxlkK3YEFU7np7qJ9jfgD+CtEbejAzRgQA7nGljNEspzzpft9efPER+77vfb/NzSVtrkyJgOSZb+DzKD3bI/oCTAg4M2j9dIP6ARtbhrEEIANwToLrI8wCi/H0jy3BJ556ryZwQf0ZmZ9O/U2n/85l//7XqD/AVt7b3ZQikE7gQC2Mg0ER+VcJELoADjAgfpmx6sKS2gxffe2B/cZv/p792q/9v3baQLQxaZ0uNX0wtuwFpH82AMxkACjYir8fSgACgNfqYAOQNJhZL1i+kLadnS21gzJpeP9VS1rehv2MTipKiXGS+iEMNyExJsDGhUuSOOxIcNRNNIfjng37iFvAVGTarm9Za1u11LdL6xm7slGwlUXOBnCAmgZohoOsndYpYObs4GRg+0c1a/W7NkoObHFlzh65ftlGrZYlcCTOpqzZqdvJ6YmyG6S7Sf1ZrPfu71mrNbK58qLduPGYBDAePLinGhTcoztsW65ILVi2E21Ms0cffcxKpbx9/RuvyStvNIC9VjYbwXiDLZi1FLUj04jDlpXn0nblyrr1u327+eZNK2TSVi7AiGxYoUQNbqrRB/2hbW+fWA0p8z7ZEcamWQ8ALabpinb9xg2rlAt2f/OO3b39tl3aWFeLkW4ANOXtB/fs2rVLtrRQlkQbdGGVVoW0Lc+XrZzPWA5ANpVSyk8bkHVEFhBbY1tbPh4M6EfGyEAQp5rX+wzyDG1rh7kDWsxoJ7Kx3W+RVnMiVdCpv3vQtGS2YolU2Q4OW7IPK1eWrd1P2HEdEBAxkLF7DKTS0rIAE2BNcVAArpG9ICFfLAztscfX7LOf+agcpRiqymag2E4DQNxkcY+cnwactv+mw3bSSZAFmW/yGADIhqLsmO/VaWEeuwiSpC8U7cmnX1K77/hg14bKrGfCy8xU7yQBCEn85DnBH/Z3N/Ur4uafpDGx9RfSCFGCJyIIRD7EFNc03rm3d2r/zV/4Rfutf/kV5wN0qf0R0MREA6ApYAAEAHMasAzEhAG4AAj8fQWcYCpepNDqAAAgAElEQVRKfQMwxPRaeS4nHXlqS2yq+11S0LIlk8g6QRqCcYgm/lCz9tTAAgEnGACvlyDnAUDMKrT6KEmMFMyByeS4Z6Xc0ErZri1VB3b5YtY21tNWynVs0KkJ7BqNGPaZt1pjbPtHPds9OrFT1GuKWbt0ZdWuXFq3NjP0rZZlw2nebDckNc67hpOOweedO9u2v1+z9QtX7OKFK3Z0eCyBEUqTbJ5BlbYlM5iFVtTfh3yysXHJDg737J27N60yt2DNRl8aguNh2XpDTlf08Qo2TnC61a1cTtm1qxcEmr31zbetWixaKZ+0dLJhc1XANUaNhxL9aJwONTjTabsqMe8HEBVnIGi0q2tYmS3a8TES5l/Raa82LYleYmz37t6Ru85CtSh3YQWA7FgcgNXFigIAAzV0CwC6jk+O1OqLZQDJ5t27d7T5CQIxAHBaVeYqlsvnJS66uwvrEP8FNk5GAQD3JzYxPgC1et82d2qWzlWtWF5RBkAZMFdZtnGyaHtHbcvmijaGmoyybxYCWV8MUjo2HBIS2hjDdAR8xSQlb5/5zKv28ktP26B/qlKRwaxpjR8GzsIBOksFnk3ZBbaHSVt3R/K1GMk+EQQEAIwg4OwswSym8Mjjz1mluqRu3Mkxfo7e+jtTAkwkys8GhmlgGdMF2Bo7e85fCJFVTxNECaaDBM4F8Baipz5w2hcWfYDjz/+Xf8f+4a/9tsZmkaxGRYfUjJMLRJkbqr4/m04BIICA0YsAEFDcAAckEQZB+IPUHLcWrL+QnarDHBujzMsACUo3KRvyyYYmi6EECAHAL1hwTqHud/0UdSTEN9Ai4rWpByJAsFJMWzHTs3ymYRdWk3bpQtYqpa6lxy0h+4Pe2Ar5RfWYH2zV7LDWsNNmSwMzTz3zpG1cXJULSxMAcAABynGUVhtmmi8+yqe9vSN75/Y9u3jxmq2sbtje7rHt7zEok7B8EWn1ng3NyULlYkXzDbTbHmxt6R7lsnlp3qXSCFuUbDCEfJS3VI5OAFr4DS1gAgAp4js3b9o80lvGCda11dWcyC606/b29zVWzMBTB3tGORBhkEpNyfQiPPqKbWysaULz9Te+agvzZYl65HMpS4wGtrO9adevbVi1krejwx0bQltOc4JmbX1p3kroDgK1Bdr5yQleA02br1blF0AWcX/zvhD/paVl4T/tloORc2XPALrDgR0cHipYeo1MW5oAUFSphApVoz3WsBYlwMLShh2etG1r59hK5SUBg7uHLYGaBEkCnNiEXNuOl1kEAJ3OqbFVSmSLLbUAP/rRV+wzn/m4jYcNKxcZfoefETeWY2gRJ1MGoPXu+4WDSJqUcm3ycWgAzpgpxJSe05/gyN9jG3CWUxA3LjyGp599RdcAsVcZjZLszqD42qahHXi+DIiTgXqMugDyTIMq69N9UxwggH8S7gBJj8aCvBGvrXGPQRjy9u1d+6Ef/ct2dFS3JPr5Q0RCUPZ1IE7juOr98wn6zsuia+2YQpphIRlpwkqkfmaOng2TsoVFXHXTav8hiIl7TqkIKl2ybhvPexm5C3HnxrpeW2RJna3TCAjTsUp/Pf7BaxlbJjGwuQIWznVbWhzbxbW0lfMtmysObdwHaT21Ehp0ubK99dZ9Mf2glN7f2bJXX/24Xbiwbo3msZ0cHdixJt9StjC/rACFxl4abv5CVen1117/uvTsVlYu2d5eQ/TiTLqqGYb+iGGWruTG0dfjdEBHD7PQRgP8ACIRDsQufYYQRjLhPHeuA7MClbmcXbqwbONBx7a27lk+m5D55+J8zq5fX7fxsGO7u1sy7hjQnmsNLJMrOlOxiw9fR2am2WzB5spzdvkKHgQg8XckAYZs9vrakhu2Dru2UEVwNGMnx3sKAGwSMoALK4tWAJcD0B2PNfmJ4OjBwb5kwfkgsPBv1P/gAOxuSgVYqmz+cqVinQGvqWk3b74jxiAlAYIqClK5stXqaAWmbWe/br1BxlYvXFObdPPBgYxDYQiiGWlpJ9n0R6MJlkCJCPHJM24OKEBUyk+0KQf21FPX7Atf+KwtVDOWT/V0WIjURtuWLIhPsKdQ1/M+HcFHzMXJrxNMgAMqzNiQBcRSgM0fJdC9LPIgEgME6xaM4L2vfFTYB+zLxunxdH8H/k7c+M7lCSNAD0n/tfX2dx+MdbIzNaNa3+2cfGPEVNrfmLMBeAx67z4HwGmxuoI9U9L+q7/w9+0X/sY/Um8VNVwCgLfdIoYQxyjdMEMvQFgAYYIaPWHjBAIOHev3WzYcQ4qgBChqQx/jT9eHipqzYqFiyUTRum0ospRu7uiqbkbY/OdBmgioxJbK+cgoDuGgZ7kUNV7DCrmmXbtSskvrORsPDi01blo+PZbHfTGPok1DrTMMRFFEet93vd9yhTw+MlY7PbHbt+9bu9m3jQtXbGV5TTUtnQFwgTVouM2a3IFoC+7tNmw8Qs14ReXMGP0Da4mjsLDA9U0Yp+bh4bHUiYuFqkRBuwMyGs+2GMhKMkuRdol1lNAvrFQtnRzI5BXPv2olJ1egUiltt26+KQ4+ugkE0A5KSrmiFUpVzSw0mz3LpPM6GFiENx65ZnOVst2/f8vu3H5Hr+mRRy/LI3DQQxq9rJp/b2dTSkmwEJEMX12oWJGhL/AZG0mRF8T/4GBPAYD7wolI25SMgBKAe+Q0YWrxghXn5qzd71u91bRbt24pI+EcLsImTGVVppzWcQ4e28Fx2/qjrK2sXBYfALdo2ICwAk+xfJB4iB9irGHwLMhO1P/ycWA229AQSIgnwhzKo49u2I/8yGftysa8FdMwSeFzeAaZ1gyBrzv+7jThaPyBAi/P6foBWusQtXyqagIisrlnHYFjGcHjYyuQsmFl7ZJdvf6kDjHMXnzGP5z2k6Pbf88ZouKkrX/2ewlmAZRmhINQJ3tQbfHnC0SgqHEmiJkLRWpDCwUQaCw9dQwvX3jlT0mUE8tr+O5s7enG83Fj8QHCBwMiilGi2vJY1EoRCqVXzlQfqCpoKWwvanAMJwqWy1Vk/9XtjAwLAV0H/bwHvdjCnEVp4++cBVZmkVoJk4id2LGk1W08PLRrl0v21KPL1mluM0hqK/Nla9ROLZ/Li6G3vXNgxzUkrCv26BNPWbvbdSusVMoOj05t896u2ShllzauaNS2dnpkdzdvWaGYtgV8BMYj29o+tNPTrmWyeAMin8b0Y9cSScQvoAsnNVuPTiJag9s7e1atrFgPrsWASUtXLYLWCtvNAwBOSklbXZpTr397647sr1aW5yw5JtVsSgOQgMTCQ7CUYITdFqw59BB5HZBjIIQRAB555BFbW1uUN8O33npDjLxr1zfU42dwam11Xug5MwcyS60wWZmTh+CcpMeFNikAcNojCcacgmsAkgEcKwCQAXBfyAB6XWzX81Yol63V71mj1bI7d+64zmMmqwCQzrKhC1av96QIjBwYXgnzixsaBNraPlAm0Bvn7LgOSAzACR6EDTxqRQyOZWUgA/4xQBbeBpbLwUWhXGzYxY1l+/znP2nPv+e65RP4CfSEM3HyEwDoVvmpxgwI5UTcuJ4FxCCKPiKB0629wxxMAPtmUf7IzFXACN0GnvO5Fz8kolijXrNW83Qy5TfJ3HWWz9YCZ9g9M1yfwOthGjDW9oFBPN2cyt6juSUbl+hFjURKz59hsiXs1u1te+97b4gh9su/+jv2n/3s/yEJMNRXI4bg9VDMAN4dAIZ9MAh3BxqNuLicRmQeTgmllSbqrNhaiHwWbDTOKv0nAAhnUOvPuxSzp/95RtVsAJgEIqVKI8uBRQxaapWNh0e2WB3bY9cW5SJk/ROrlNI2wnlnNLIL6xsSJEE7f35xSbbqzVZHcmHoBu7uHlsduimjxAbZZCxjjdULi3bznTesulTRfPtpvaHZf2ZfMPwg5Sa9o7R69j1P2eJC1d6++ZY2CO+fISAJYNABMU6SvACwBIw2SgC5EQGgjjXkVMgxqHVqa8tYr5vduf1NqfpcurQuUhWjyYwcD425eByQC0L/EXim3UpqCmnn6tUrmlxEpPXe/dsal4b9iL1Wv1O3yxurEtj85uuvySdgdXnBKkWmLHO2UMrKfIQPlH8YfGIU+PLGhQngh0RYDADcMwJAFy2+TNbypZK1+n1rttH0u6d7DCUdmzaYfaNERnMT0LPrTXZNyebm1yQRtr1zJHejZKYqQRdNr6bBUQrCOVAZ5jAr5ItyZfIMgHYchjdD6/dObXGpaJ/8/o/aRz/8PsvAo0iCv/iJrwAAkKxDEnAvq+DCOuPg4tOFTH0/0dmS0E7oqM32+mNHIGapswfZjUffY0srF0SZPjrYmYB+Wt+xbg91+hQDOAsMvivr3d25LybgJGiEeiWm/6Q1PLmQcwUAiBDut87pwEnx1s0HGmj52EcY1Bna9/7AX7JvvLElApD34Pkv9P01neTmov5BIifrW6EY4ANozuOHBxrOn5tNps3cdSiXK0kBVlp4Q/TaZVQjsHE2AMSL+wdlAOcDQBYH4i4S5KSwOAkxH5C0R64u2bh3bONeU2ktNtbrq2viLrCJUJWRwUUiY5nioh03+rb14NA6qNJmcNF1YgvS2o88cc16/YbougdHe1arn8rXD2ETiD+V8rx1WkzNZe2LX/hR+9CHPmj/4B/8qv3Kr/yyLSwsWq87kmcfSsBjy8pxmQDAsMuYUWp6GphtDlt29fKKPXbjih0c7Njuzl0r5sjwujZiHDoB3bYrFBzPO2URmaJ7IrZgNzAgk9QcBEDd+ro7BiFMcvfuLTs52bNM2sQ2TNnAbly/pLr561/9PeugMLy6aHOFrFVLWVuu5hUAWKsg/0dHB3ZwcGCXL10URZgx36PjQ1uoVkUG4tSUBHinK6PYQqlsHfwC2m27t3lfmEiluiCm4lxlUfJe7e5Y9X+9ySlftlJ11bK5qu3u1kTAKpSXrN1H2QljlqEzDlNkq278yYAWrUCp9dhQ4ifoAJABUDJ98APvtR/8zMetkO4oAJDKTzKASQBwC/g46OOb39WwY/ovfk3ACMiswAHY8BEDiGuSzR85BXBInnvhgwoax4d71pf7su+t6Vaa+csZ1p9Cz/m97wHpYC/IgmtEmCcM9brqE9+gikaa4nWRC830yP0nK8ulb719T3PvH/rg03b50pJ95bW79olP/sWpDiDiHyDtoc03WwJM3qwil4OApFMo0FCWuQT2qfVYCPmCoj79X4g/Sv2VjdB18AxATNhzBI3zGcBDr4SCMoAORiRNyyR7Egntdfcsl2zas09cFvjTbRzaQplefk3DOczvn5wey42XzgX69MNUxXqjgpSQjw7rYqlJqkwqtD0rlDJ27fpF6fsx3NNo+xx/o9Gxw8OaDXq0ThB9HNnzz73HXnjxWfvyl3/X/tXv/o5d2rgk1iOlBy1QlQAj/AUYEXbaLqxBygZOr42Li/JORAoMd+CFCkKeFW1c0kgWHXP2zCsw2EUAGCez1my63DbiFwR1CXRW5+zRR6+J3/D2W9+0vX0mA03+AAz9PHrjknCGr37ld63b9gyAAID82sp8IWQAzN4XBQCCAVy5vGHZDLLyp9IxXKjOa0w4BgAFfizDcGMaMV3atnsPNlVC4FkBsQvN/1aPXn5KSkBQgBkKKlfWLFuYl7rSvQf7VppbhcNorXZPuIfANfXiEzJ95RBE78K3C8rSdC3AnLqaRH3y8av2xR/9tK3MI8DZDQGAuRVagl6Lk0WKzSq57igT7iUApQ5zI6xPHLVnNzhlA0HNJyNdLYoAFbUBn3rPKxoSo+3XqDvwF7G1yNSddAFm0P9zA4vh56Y7ILG9dVfegAnYd0E4Y/KEs/1AEYU8ALhzGG8kYzu7RwoAtGHyhbx99tPv0xv9qT/+8/Z//l+/H/ACoktQGg4W0Oc3octJO0hEakWahO9et9fRm0bkEzUXfPnS6bx09Oj9UrOJzhk41edP/vOb/2HBIBI43JmY99lTu6yUZzb61JLDml1er9rF5ZIlxy1LYTE26tjx0Z5dubqhU4BR3lPksrNFG6cXrDMkSKUlrw2Xn+4F5B3AroUlbKcKVqww8DGwoepNNmDCTmt1Ozk+FUWiVacGbot73u13pJG4uram2hzOPnJo2ISjCEwAAAjLFEpSHGJIB4ozGxT3n9PjA9u8f0sBgGm+ylxBXY/9gwNrNJiTJ4MoSEcPT8TTOjx51HTnlOV09DrAAa7b4lLF7t+7bXs799WqJQBcvLhoN65c1Gjxa1/9XWkXoEGAfdjactlWF/ICJTlQWNj7+7u2f7BrVy5tSPWn1W5IJZgSYHWFAJBUCdBqoj8I2IfkN6VVxza3Hqh1ub6+ofxxefWihD/b/aTUgLZ3T0UCmqtekETYwUFDAaBQWrRxisnRpPUxMaVWV7lIpkl3iMPDNyhYFOVnFtOQLKf6QBjKT/zY5+zxG0saqHLhFWe1RhCQ9+eoPbyT6dSgRGrUdvbyFLHWWIrG059g7BJ0aEq6IS5fGcG/8dh79O9HhzhYeyl95kw/W+q/a6N/u0MvsbfrJYCP+XgUdNJPBDW8TSdqorgB3tunZkIkAwnrm+9sagFyAZ956pI9/9xVkYOeev7PqARwFZTYBgxTgOcZTiEAKKXKYBQwtG4Xh12EOaOCCZ5uFQUAOgydDpGX6IrO/pSY8Z3S/4eVBFFyKfrTceMNuqd1rJAZWHJ4qknBp65v2GIlbfXjHWEBb7/9uj32+HVJaXGyHxzsWm+csGGyasNU1ZKpkg0RA+05cIkeHRGe8V/GdRstOPE1EZgQ1yiWGOpBfLJv9ZNT67baknaCrgwIKIEPLS5OTECzjg3HnFiueIMkFkESPwTuGZx1BoJoxdG22tm6b6VCWgYjSwtVLaC9PTf/ZLQ2k4VwU7HBKG3HNXrwaT1XD57ImFR4YBuX1iSAgmjq/u6mHexvqQR49Polu7yxIk76a699WTMWC3OYrSCwUrXVRQKAg2Qs7P2DHdvb27Grly7LAaoDoeXkROahSICx3igLGvDKx9Ciy5bI5KQCvLW9LUbgxiXszxK2un5JDNRmbyxr8PsPjlUCVBcuSiMAUdoHDw4ti414mgwpr1YpikMoNSOm6ZqVfvarBaeuPjgKrUxa4D0rFZL2k1/6IXvlvY9YYtxUANBkq4Bap/bGAT42v7fygp7GOQFP2oCsWTZ8/Do7F+CW6OBBWXv1459VVndaO1LWpjxDGzUEgaguPPEhmZqLeFY/UyWciwSJnW0ygLj9vX2hXwBCGV1PhFowrOOtP7oAvD4Ak7dv3hXRgnHcOIvwg599SYKeP/83/pn9qT/zS+F5AllCkdDNHc58gCrqhbhEOJcfk9D+AJUgT9fymqpjcVP7u0OsWpcjj6Yx9X9YB2A22sYeqxSIAhXTMwNKlYScbhOjnhXzCSvTCkr1rJDu20IpYckRrUDkyjAPadmVK2sSGQU15hQ7bbSt1klab0xdziwEc/m8PsQ6MsJN4L+DhO8d7grfGIx4j4CeGQ3CcCLm6Q8jANKs28nJgcuBpRE7ZaEmNMmG0WW3685F0GABAanZ6avQEYFFmc0kFQCwwcYHALAOkU5X7hnJ/otxbRx0OUVRPWJcmZ46ICD6hNTLwoGGAxlmXrp0QQKhR/tbduudN9VpeObpR+3C6rztbt+1b7zxVbkwFXJpW5ov22PX12yxQkrnFuDQmbd3tpQFXLt8RROO3LO7d+/axsWLNlcuq+wgWJ7WHOmuLi7qtbCKNh9s2YPtLbu4cUUH0fLahh3VOhoE4uud+8eWzi1YZf6CqNJHJy27c3fbiiXYgDlLUXPj9tNnffGMPjbuPXs/V3GSIhNEkr5cTJslBzJU/fQnP2ivfvBpKxTQNWh4YE4nZL0OXkYGGfamD9IF5aDzrWcCwCzLb5LOz9B/+bf3PPeKXb76iLIV1JwmGWzYPzq2NbIzO/87nVB8+Mk/lTT3DMADc4gUUyIQmzA+ufgBmtMBsktL5ANE+hvfvGlHNQQ7vETgMeAAH3v1aZ0cH/v+v2SvfY0X7r/AAcdpF2ASCLBK0gvxckHhgulAMQWdN81AjRR6Vff77yI58MDjN252889SJ5V8hovm8+YuQUb0jVRMF/JkESD6gAU5ykUdy1jX5vLoxrRs1K/ZxtqcdTtH8gGoAm5RK2aYeuza/uGJNfpJa/WSVm+BIEOwQsEHLgNDHoh/ZKS9d3R8JNyANcfgEB/FUkEBoFzAwZc5f7og3rJjQXJ96I03Wl2ZXLRpb0lunPeU0SbRPVIqSw2L6ElOQaCHmUjzxMrFnEZ3iehHx8ciwOCuS0Apzy1JjQjFHO4pdugQZoTTDplhT9jq6qIAPoLJ1tYdK+dT9tQT12xlcc52tu7Ym994zW3fsklbWazYo9dWrZiFPNNVKxMuwc4OVGgvAdDa5/7eu3fXLm1sSJbMa+Kuhs0oZxAEkUJxImVb2zt25959u3DxkuUKJZtfXLODk5a1ugnV//cenFimsGjFuVV1A+BZYLhSLC/rOiWIpGLqoVPh64hJTZUCAqm5bpQE8FgQnPVyCmblhz/4rH38I++xaiVtzdapRGsQPG13sEtz/UzPMs9+jRsxpu7unOxBIM4KnO/9Mw36/IsAf+49QTk8Gc3X+Tmd2I271luJvh+8tPXu3eSD3zkJPnIHvuvDt4Fa6X16f3IFFnUBfCpQZIZQ+9MpATh5/Y23tHDoIWtTygDE7CMfetKuX1ux7Z2aPfn8zwW9geh9Fh40G+1ElXLLYr3o2BsNXxkWwhtOQSaoBtHuihE7tjC5WDEInA8Asf6KFExqLi5SDABsLgaKGMgBTxx0WjbqNSybGlgxPbTEsG42qstJaGE+I5YYbkWg27DiqJXRrz+qt63VZ39lnA4NFjBIqW2ZzZaVbmOqelJjUzvnmlSfRU/5I2ZZYigb78X5stpR8CJQBca6nLFYd9t1IBR1W1pbTF7KTSjoH4CbwNOfKxWUkSGEih8gMuFVUmrzEdwaAg4JTkbUntxl9/AINh0t87wm5wiMALJ0AFAGQuwTGnC3U2OeTun/UrWgsuBNZQANBR1aj1c2qpZmAjHFYE/Z5rEn290VCHjp4vrEHvzo6MiWFhaVIZEB1OsuyFoq4h1Y0usATN8/OLI337qp2Qjcq7PFih2dtDUGfFjr2oOdujQb0/kFGxn8gL64AIXyoq4RwZGL7AdMSEZDABBarx4+Bw08jIEVC6wp9ALT9v5XnrDPfuq7bHEBe3umEmknJlWuurv1LPjn9N/Y05/FnxC8iQEgtv4i4Ye/czg9994Pi6mI1kJk/IWtGQ6zoPb7LuGQoPgbQAI/4H2SJ/5OZR9kvwQAdwMm754aBpxhGIW5eomdaqYeCiogTc9ef/1b1sGCe+gBwhlPXMCkff5z75Mk9P/zm1+zL/z4/+hsaeVH5wOAqwPHiBWVU52p5cGJ3irkDxBWR6WH6ncr1oXHyCx5JgDEVD+mV3yNtMoIvHAhYquFDgRkI9x+OBb6nZblknDC05Yata3b2rfEqGHz1aQ9eoPUPyHHYa8B3eqLVtLOwbGdtiD2cLIVtbmGQwIEstRIa5et38XGuuGlzHBojSYKwyjRwEcnie9LDblUYE4ddHqk6TpOYDIi+dWz4fEu7I0lcSVjZvkZ+rwDn9wHlJCLecQ4KF0IaGNlBZxyJ8cndlJrKIiU5pbUWiRbOTypi+GYpC8u7z1KD3CArhY8Ds0EKMRFSY0XqgWbL+esdrxr3woBoDqHwvK8XVwrWtrqoiLPz1fVCiUAQATCTIQTPophoLZT1OTfwAgI3Of56rzITexNanZ4E1/92huSMbsADpDIKvVv99JyBdo5bNs4iWpTyXoDAMahHRzULVea1zpVAHB1WldQEpUOTIuZEkfX+TbrgU5KXnwUcJqUPf/sZfvCv/eqra0WrBuxmTQblnVDphDp8qGrFkqAM+BzrN9D7c46nT39WZuPP/WiLSyuCnehhRt66ZOBPGW7ceOL/OOEuph96PCLSf2MOaj2+GwG4CWAp+Y6jUI3Q08URAU9u4aNx7c5oZD6SsvS6o1vvE3DRBiAkx6mnAKooT/wqee1CP/Ez/4d+4W/9U+/TQBAkdg3swNywaQkdCZAVOlTMxGmANDHapopwim5QlF2NCUBzWYBs3XQLK2SDCAOQfF+SXEhxfB6kSXnDYNiV4pYYh9bp7lv5SIEoLKtrzKH3rZeu645BcgZnMyZfE6U2tNG01ot9AdTlmV2AOpyGusrtAAz1u26bZj0EocAUh0Zo6jtg1+CesxDkZIwAUmnmZzLWqVSFD9AUV2LOaeNLxNUSSumfLgFXvmQoRYEPBmdhe0O1gC4iQBK2kr5nKjFcP7pLOSKVQUrygAMTU7qbRviSkQLU4AWgZqx2YSCQIaglOjb5YvLlk0PrVqGEFSzt775NWUAC9Wy8IG15bzlUjgGUzJVrVIt2+7utrgABADuFfeC90XPnCDAtYQnwPcwHWWjssRRl8In8LWvv2HXrl23S1cfsW4/oTKUHv/BSdcOa33rjwvW6eFZkbZ2ZywB0GyBoSo/VIQeCe7iGtKe8JHx2AnwcnUg4FIir8mhSr5Hrs3bF3/kVbu0UVU2hvoz96qvwTWQf555SgP+djU4dUbMPOOajKIf6xev2BNPveio/wGTlegWOC4WP7Q/I3QfiED+L/6Y2VN/8jPhD3HMX12Jvd17Y5EVBqG1ENBLTS9FVdHwq/zEZVaaejNtO7v79tZbtxWB3x0APP94+smL9srLN8S2evnD/4W9c2v3IRkAt9brTF4/NwFJbV4owAxcbVBQPiNnOposxDenLsXQU6KHlQCx/veMIaEThjSLj4gJ6EKrbvaJyDTz6rm0Ng66gLkM7rlzdnGduf6mTn8443jIU6/iaMRJlUflpo+xRV099sGIBccJFgZ3DD3+kTXbjEnDGnOHG24aPXENo5BNJF0PEYWd0YhOAB4clsoAACAASURBVDTagsgy1NK141NhCrSwCCJDSZ4RACD49KyPAQt1KW2qxEApOCdakln3PPZoc7a7u2+tDhOc/DzU2JSstKF4Hxw3rD9KIQmkrIuWF6AiHAIyFMmpJfp249oF67VPbXm+qEDwzltvWK/TsMVqWUasK4sIqwytkDMrz5VlBAoGcHJypADgH7w3aNAMIKWs1WxrTJn2KEFDrlUJHJb70gZ86+Ytu3HjEVu9cMU6vbHtM5PRS9nBcddOmmPpI9RbCWsxmj5ISppdBDLUKFljwoscLJVeJEFBh5gLengpTBvVAx3BGAPY9dWs/ZEvfb9du7rkAjfQ1ZNkpGR8ZElTIlAEAOOai9Lc/nZn6vdwkrO26fW/8L4Pad3jxYk71fnNH6X6AY6VvcvYNwSdmRPef+90+0/JgoHbAz9ne+tOaH74NKCiUaD/ejsw4ACwwgJY4qh7yu5vbtvdu1s20MKBTOGUx0mHUiX/2D7x8Wfs8qVFu3vvwJ55358OykDhhQXgT5oAwbkUOAB3H/cv8ACA+hAouWcHXgJEfXP/jagIOfgyCwTORuDY7ouZhnzvJSzhltSyLgfowq4L4wm6HygW9ZqWTfdtbaWokz9hDRuN6rLcZpEwWiw3omTWyqU58Sno98Nk6/Q9NUe3ThLpvaT86vqQeProA2BsguutA54EXtI+PV8qJTOKVApZdMqFhvCAlcUF9cvfuXlbGRmsyDiYpWnHSEGV3HrQPhy5sQX1bGoMzdUn+egCUAJQShCQBiMCwAXN2AMEdoZJ8ezR46N0QxWIoR4yiWxqJG/BtZWKHR9s24XVqi3NF+zurW9Zt3WqWQC89ZYXMraygPMz06NFwxQD9uTp6YkCgGdhCXVAIP7wAfqP8Iukv4p0U1iHDCwNrH7atK29fQmkFMoL1h0kxAA8bWPjDhiYsc4gZ6dNdBGYk8gqC6DVl6JdrQDg3SYpR6vFTQDwMlasyGBcC7WZDY7dG5yAamVk//HPfN4efYQhJtLpnohAsFtpZ7KOCZZqaM2AgdNDKSD0IXudtqA9IHzww5+UGCuY0PHxvi/fUL87tucGN8INktxrV9t28C8GAu/qxVZhzBtifhBxAP3M/Xtvj9WzVD89zCxHK6JAOIggIGkY9T/8cFLbe/ceCFwxxn/HAFUR5Q+JSAgAtEo+/7mXrFTK2a/86pftS3/sr033pS4EdXBvYjfGxRuyIUSfJADgAkMGQOrryKl/eudgqFl+Tjp3AYrRMNZdji1Mp7Hicwh0C1RMXhABACSfxIc0lDwALUAkyVaXy7a8gBgII6rHlk73ZSbZOK2pl45/3/rKRenVc8Pq9ZpsujGuRL0lV8CoMmm1Rs8aWH6liioDcP0hje/iIYBOQoIAQI3PqYP2fkpElPHIbbwg0zAiXC3P2a1bd6yP7bpKATdGBZuJvA26KfgEIqRiQwQ6UwKyxqOO5TIJu3DRJxQ3729JphwtB15LqbKoMeVO36zZHVtviLOxs934/QCBg17LSsWMyD7YrO08uGVXNpbs6say3b970zrNmkqCfHasFuCF1bx+N+l/sZgXBsA1urC2GjgcSLzlJV7CvcVCDEykXJ5Tn94dj/CgABuoWb3Vtkcfe1zXdGA529w+shOpAbWsO8zrk5kAhFJo/cHFwKIug0z7aCQegNYKpU3guABgUyIAvKHlwLqkVCJ7IgMgE8hlmvYf/vQP2pNP4I8BEI5QqMjXmt2gVeqblKyCVeUn83RC1Tcv5rfxI878P/vC+2155YKuB9be0eFK+3623Rf+rsNi5IehdxdC9hsn4mZAdt+RHgJ8/TvxLrH14LYDiwLhZ3qTIUXy9CP2BFKijNJ+IgDcvfvA9g5qurAEhzjyGNsO+kUB8FhZrthnPv2C3vNP/0e/YL/4S78Vgps/O/p8aqOEXiwlAGkfKS2bi5viQFQEMYJ6EEgu8Zy5aXq5wQJM0mWxIprZ/Nx0HosICvRWfh9BwANAT1LhBIA0j+MEHXZlbnH50oqlk32r1XZscQlZ7JaMN/YOdm1vF6VczETWdIKjKUedXG/U7bRet3aXepxBiozktZCvlldgh9OZ4Z2MAoCCnWyv44nEPelbItGTFBW/n/kB0PVSoWi147rckJhmQ6h1rIEjr28dkSYWIfbSs9Ggp7YcPgiUFZQCq6tLUi26e+euaL/w/xkG8k83HTlt9uyk3tHpC9ZBzdvtNjXthznoBbUDG/Zg8227fnnVrl1es/3de9ZtH2vugNFqAsDqImKbGVtcxPqsYIcH+/IoXFhcCBuEa55SWxRXp+PDIy1QAgC/W4AuyrmDkUrPkaXt+o3H7QRl31TJ7m4e2uFJV0rNg3HBusOsNdoQevMKtlR76P7Jp0Hj7jMBIGRNTnHHjyInnIkAQKYE7oFASCoF669mP/PTn7Pnnrmq9J/fgKoSJWwux5i8d7q8Lx/2jfA0P6FjjQ5UEGt/1t7q+mV7/MnntQ5PjvYV/KZaFdOTf7IfzwGJfuhFADLsnRB44suJrfIzGcDW5m0H5pU+T6fo/NVP2YDa1NBuE8hvQQRK2ju379vBQU2tLvXmQyoS6+3pqevR5/nnrtj7XrwuFt+L3/Vzdm/zYNKbT9OXZSOHtkycoiKlxReOEgC1Fl6HTEbCcIV+h/S/ggBD4AOcoUnG2BcCAbVTXASepnmMlcrLmM3CsIffNJxg1leXbWm5KjsstAqI/Fh6gVJjU0XKCGMO7n6v07bV5TlbXZlXIIHO2u60FQgFYHX6ckVIY0Yx4rpRPhHJEZv0GXWReaCm6vVy+vBJCs7vHim1Rjijcdq2rQfbmo2AZOTCoViZk5KO5MXHa80EejOpKkFAJ1qqp4wMEVLXKahpyAivPCjBsAsxXkXwhBIBcJPuCGUXrTnyLlJ2ugHtes32Du7a5fVlW8RIM0kd37NO88Cy6Z5du1C1Sh4lJaTdffwXYVBozgRhfBEo41oNeumIg3Sl+8daoDyDr5/OZWWlPk6m7NY796y6uGZLK5fs+JQAULa7m0e2tVu309bY+uO83IGaXUxIK+pq4B2gwBpAQL/jENy8i+QfzmXhQPCJQDwa0L8kK+CxeEmc2h/7o5+x97/yjNWOGcsuKkAggU6QzTGKHURAHGDk0ERpS4P1yjI5sZFGi0NAdLhe/sAnFBBg+kEOC5syvKyZ1RwMevgGJWLkA8fHx80e2/qhagjvzlv63ENeg7pnx4e7se2vb4oTIHXg0JcXI1C6Rp5iJlhgSdWLb7zxtp3UmL38AwLAhGlk9gOfetHW1ubt5js79vwrPxsufFAGmqTqAPDeDfAAALfd9dpUHsgq24MWH84DiiQM5hom12WSZin2htREgSqcAh6VnQ3GRBtjq4hasjjxtr90ZUN6BIiRtrsNW72wLnSa8WSAPzabdMG1eFA971tyDD8+q/67ABpYedms2liAWFKk7YJhMIlGawsJdTIOx1Z0PUGkle30LUUASEACwspqrJOXANCkFn6w6/Pwiaw2zCQABPNVMhr8FZBAZ+MDagnAg9lWwvK7JAnv42MCAAMwJUsms+IuMB8A25PWG7wDTmeiWirjWZMILEnuVddOjnbtwkrF5ufSNlcYWyE3sHpty2zUsMtrZZsvmkqAjY2Lut7HRwCoLgdfKhdtPCSw4LuXEg5A/c8qFD6TTFqukJNIKljK1ta+VRfXrTS3rNn/caps79zetbubx9boJi2ZrYqIhTgI1F8Ykoh+shndICZu/unG9yDgtHUC1GwAAJ8gU9Jpn6jbT/7hT9p3v/89Vq/taxSaf+eaQo/l9Yta7M4BLrUP0Jh2zS5SdoGzA5fg4/2/8sFPSOEH3Ij5kphBTCh5U/Ru2gkIe8XvAWVMyDhCiRxT/shBmDxncAGfMGB3t+6F7RmaChMJIa/NXTI89PhB50GFzXurr3/jbVFcoZJ6/RTn/WMrYtrb94tu0vb7/A++LF35f/SPv2af/+Jf8daJGFjuC6hNHduSCTjw5wOA/EUm7L9IBIzEn2kA8PIiPtLbLIiSTkjT+h6nmXsRjKzXqtlitWSPSX57bLdu3bROr20XL1/QKcDJD0edoagoMIpKETeVgEQCThYBOMbJIR0D2WuDYdBOY2NBIqFPb9Iz6Co99RpV2gEQeSYZgAeAxCQDcEktkPEYALI5TEFcF5ESwtltnr1BaKKcQR+AaplxXboAWJiVixmbn4d119OJzMASuoJkdP0uMBlOuu7BB08B0Q40FynFYtlEmTTod6zbOpGNdrlotrKYt7ni2E4ON63fPbLL62VbqaaltY+BKIy2ra1NMQBJtwHQ+l1IWaTRTCI25SKMfiCbifMnX0IWbM5qjZbVTztWWVw1SxSt3hpbb5Szb37rvhiApP658orMQWBiwmpkRJsgJkXo4JDrp//DAgDXIASABBwRDj4o2C5okkrW7ce+8D326keet1b9SFwIfBK4trQQ6CDpZJZknpcA0oUUT8R1AyV/33VnoBdf+rAtLK4o8OzvbXnaH7UCJq/V98SEBBTWNB2j2DrU/ZbOaeS6cFjGyURn1cYPP1yDqvHW/duTuaLpfFGoY5SSy2smLHhWj3vQHR037Xe//JrmsX2SykuACGj4K55iADO9AVtembNPf/JFXaif/5v/2P7kz/5tncizAUDKRF53aMCFEoDFzcaX9p8qFA9azuXwEkafkwxgNgC42CjAn+olRYXAeiTwkBAmxlbIJGyulNdGPqkd6zHrF1Z16tG7hifAe2RuXKkiXHnNJbiZCssqnzY5DXHqYnvOjIAygTDIk83n3dse49Cw+QeMoyq4hlNKQQCco68SgBObDIAanAyAoZn6SdN2dnbFMyBwAJzCmVDLLFBBWfAeAKDiskC5L23RcvENgObK2oRt1utKKUNZiYtkpiRLjjEIklkaj+n3NZIbCVQIgzKujYouZMNcumfLi3mrlABIt208OLXL6yVbW8A7MGfXrl4V+g/tF6kz8IBGA70HTn9IT4xaN6zVbAqI1T0fjaX8gyzY3sGxsI5ydcWazbE1ddKbvf7mfdveb9rAilaYW7H+OGeNNkk3ICC+Ed7em37EtlkgwYVWt0+Eul6/xD4yPhkIQ5MfR1H5h3/ow/aJ73nZus1TK5fJvCBwwRQdhBYyGVdgs4pkFJNExx0kSDoc2zPPvmQXNq65vNfBzqTfPwkAk9IkBoApD4DHzNLYJxqCoUsWO2TTicQYALwE8ACQssT25p0g/BdkheNQTMgLSH9IMThVej3aRFyQnB3VWvb1r3/LypVFa7d6Qf332wSAM6oFHsuYU//e73lO9fef/6//rv3V/+7XlB55pIq6BCFZS3sbkE85i4srQAQIASBESq8EHhYAtB0mnQC9J5FBHD31MU3m5xO2PD9nB/s7quWXl5dsrloWYQQrK2S7EaWsVhfCz1Gv+2yCKKWaZh5ZYtS1ciFjhXxWAYPOgvQCBgzvkEaj6850IKPM5B1+4vunuxjFVPUsBsAMeggA1aqdHJza3h6W4hV1DJC34qt3T/zaEOx8QYMhsEDp5nUsMW5ZAfHT9NCKRborA+vDRRgm1Flotwl0YCs5sQER5MgAjg2cLQlxhwXEidfBsiyXsGKGG9O0ucLISkXKrLrlMz1bX87YcsU0ioxo6uHhgT2QB4BbgdMNQCKLNhp4D7LfCIHAp4jKOnPVqrQJtncPLFuoirR0ctKzdj9l+4dte+v2rh2fDmA4WK6wJH9AOhgAmXj/4RsRp/x8O00DgPfrvQSIE6ESBaF8yvg6IRPQ4E+qZZ/6/pdlFzboNq1YTKslCscCOTlayOyXCAB6GYdi9axUvdn1q4/bjUef0Toi7Qf0m3yEQv5dMt/n9hE4gngxQ1f11sFHwA/q3m7G48f6xCKcgiUc1Jpb2Nq8M/aTM4wu6mj0DICyglpI7QJUd2k3MXE2ytjO/om9/vpbMmhkLl31r1SDpqmG9y8jM3AmeoWE5pEba/bqh5/Wz/2Rn/6f7O/98m9NMwhthABOJl0mOZ9HWYfWS2Q6hXlr1XZTu+Z3ZwBuS+4XxK3DnIsdLlDS08NsOiX+f6mYt0plTul7s4kJBTX60E5PTy2bQ5WoILUjhnKcShrQd9Y/R82wK/ptIZ9Te1MDP5pu9Bl0ckpRzoNWXPQs0KsM2IbPqHPt6ABwGiGkinCHicdfqVTtcO/IDvaPJeIJPiNHH3rDAbMBFBS2IQ+6mAGwMTtyQ2aiDdPV6hwbjdYr9xrRUwQ5YVuyEjIiemEQSgmjTRR+B++/LwPPrhVzScunic6noksXcwOrlHHZSdhCeWiL5ZEyAK4rGErt9Fg4Bq1cQD+WXDY8PyalnKD0w9kE/M4FhEKTkM8OrVRZsmEiZ6f1oXX7Kbt979C29xriAVAOMAfQG9AyNO+6ZPISWvXRcV+fMcASgH3zx9l9F/rU6ZoGgwA4BDRNqCOQSbXsYx95j/3gZz+qkXF4GUyF0h7F7o7DhW5UVOQV50CdqjDpmkrq1H/qSe+IYaOO3oXOvNg+m9B8Q9suRoZzDX1ajgLyJkSgs1x/B/XZGxFW8JASLfjEu9nf2dT4kC6CZshj2h4kvCbTRAm/iKm89ftJeeLdvv1A7Cq0/3w6j5+dCQCqAqbDRTMhbvLH5569ai+994aYcJ/74b9o/+yfvx4i8XTSz1tQKKRApXUBY6G5oXOBIjBvdkINflcJ4AHA0U+/mQQATmVPhRDNyEvnno2L3BdIt5MsWAg+XceCx0VJrr7QnmELq4DyARwQAAVOG1kxl1EnAUNPOdwEyzItkGzWukhQi2npz60FKfTfwRxflFw7SgBOIwIAwSAGAEZv9+3osCa/e9iEkwCgk8CBWbIJLwuYTvIMYDRsi1eAOzCtRcRJAAt5TIrSY2jWbiMVNpDeALJj8AdZaKTkKB+Lm98fWrdNOxQBlb7lUgNt/l7n0IrZvl28ACiYsnyqbotzY6vOwXpMSd6dTYY0GAE2MjHF0R/zuztauNxzsePyBekttroDTVsSAJodJ/kwAPTGm/es2cWFKWmdQcbS2aqEUjA1wdYMjgM4lbeZI33cwUDPIqfCtQ6OcfCFUz9L9oS/g4k9SQD4wHc9bj/6w98vcVXEVjBBYV4A6FbKQNTioQNA+ugBwJmuq6vr9uzzH1ApcFo7tmaj5h6WMyC1E3o8g5sQgGc3/yS/cz9N7wD425ntanlAYXv788duVyTR6bFH+9tx5tcZZAMfIhkL1PKLgSYbbwTeOqoznc7ItnYQhtzV6cdUoBMLvl0AmJJwQsdtGgsSZh945TF76slL4s5/5Hv/nL3xxn1H1QVW8EeAwLxGaJVpRIgi3DylKgoA4SKcCQAOhnkJwE1wth0XGPDJR41TEqmg5gTzIEWFkIIYg7MEGfV1hhdTaXDR3WvQuxLejYBUQj2NUUnf8tm0+uYgu3xqMys14RqCZThmEMYvfBEKzwgOxloRbqQCDx0cgADAIgYDgHC09WDHakenViwjG85MgJcArt3oGRv3hgDAacH7Z3KRAMAnGQCy13NlBDEG6mDQxiKQtZodCZwyxQiRxshIAgYNlgGomc84VqJJxm7dMsmBpRMtazd2rJQf2o1rK1Yp8bL3JaMlw83+QNJfpXJJQDCt1Op81enfBGjpAGCOwbXP6prDBVhduyh3XxSYi+UFOz7tygqcjf+vv/qWWbpqzW7SukPKiKr1x3ArxuqQUALAsxAZRxlA5OsTsN/N2/cAwGQmaT/lL9fdrFjMqQR45aVHJQ2WgZeRIXNqiLCVJkwqe3DZe6kz0xL0YtPmKhV738sfVRAk8DHi6xuTw3eaAYjpF8ta7e3z2bMTg9xsx/eWE4VmR/mnzxcJcfErr8+p3QlL7AZjEF/IYUE6wua8ZqK+FE7d0xeUmDL21t1tedeTFYh8oo15lnH30BIgpjnnGvUfe/UZu35t1Y5PGva+9/+s7eycTIRIeXugwYwDKzBMAEJ3+9UkwWSM2TGAMA0RWnyOkNJ2gmugk4DaOKi6nuUtuPlCREkjauy8AU5v/OypoZ1DTpot9p2mJMNiEqXX25Ix6wBcUsYh+/Iwfj0T9Se9ikDeznDNxSojQKFd0BTjjDqZgLW6umbfevMmfp+WyzObwCZ30Xkf5CID4Pe7S7LEXQjosNbGpNxdS6eYCWCwB0aiepjaHBnNxWMU0hUPAE19XWOVX9LNcvcagFDIOz1MQHqWobswQs7sxKrFsWjTeOulx6eGoznKOly7RhNRkpKGZ7BMI6gqU8mkrX7asHoDEU48BkrCM8BcFldW7cHOoZ024NyXbJTISwDk/vaJvXNnzyw1x1SG5i1o/UH/FV6l1jWnuJ9zHgCCCEjIunxjzC7IqTANmQrbl8yNDKCYH9izT1+0P/Rjn7NynkMR7gIdlr4owwRtHQei1SPV7pOHsEFf+cDHFdTwYkDY84yIxwyIrdg/IyEWAe7pqel/4tpPPoIpSEhrQkYxkxWEBzpNPMih8TYhAsXU2dPRQF30xnm4aMFeG6R5lJKDzNvv3JeCLUEBZZ5YOsS0w7OPKQbgdUg8us9d7xDhPvl9L9jFC4u2+eDQnn/5T6jdE097NODLpYrbKwXCBhtQ9e3Yh3sikKPbqV8Vo72DBhpnRXSUUxjeAKm9sAC6A94hiOysKYnJF4YWiTa805S9ZvSN74snfo3wWyx/oiiDB5+J4crUV2qa5s30ewkg/DJvPY3kkgQOwCmUzxc0OPONN97SHAGkIuzSXLHJ6a0abhGoOH1dAaV0P0RD7QaqbUYzBjlNvcVAQUjj5BspAPSD2pPrL2Ba4sEuI249qsEtZRL5FMLizE20rFIcWblEadW3UrZnC2XS74EDfP2eVcrIjyMsM1B3hOtHloUEGOuRU1/kr1RaASCbL9nWLqYqZEMFy+Tm7Oi0bzdv79j+ccft0fFJTOblBQB2AcjqrMoArErxSTPtMyCgczgcCHRcSBmj5lLcwyJ2A9BmLBVG9si1RfvDP/F5W6wi/HqisXA6AVxDAoCuuGpzGVRKzfr9H/qEsCMckA4Od1DV8O8HjIA15iO8LkYWmbueMUeAPoYpXyhRsSsGgbBSz8eJSXkR1/QsQS+xI1HQ8DNhFkDgwGSPRu4w69ENKJisunlr0xpN0H8AMt/c0UB0FsyYBoTwSx6aAfgmYdb9M5962ZaWKvbNNzfthZf/pBahFFoyOZsrV0NqFNP9AHCxKQMhRxtVIqe6RNMbGjafEzy8JJiaqbkluS5vaClOL6qDkSEKBAUiX0AeAHTrJotIv3VSk4UNI1JVLIP4vZzE/Ex84ljA+WvmP14noCTXBG0/wzGp35Gc1vr6uk7K+5s70hqkxlUA0Ov3zenYb8hOJnczBmAnrkAxJi1vNA5lgIFoiACwPmQmxyYoKxhv9m5HOF/CIYHbH++i20FFeWBFzEBzAyvmAAUZPhpYPjsQJ6BSSGhCECCVS72IBXgGL0Lemwtzbj7Y1/teXFpU/c/rL5UrUoKCQbkvkRLeI5s8a0cnfbu/fWy1xsgSqZIo1jhS4xEAtVngLBmaevKxgJkGgHCOBn39sKlYO6Lt8l3n+PN3si4CQDE/tGuX5+2P/OEftuWFsnW7NSsyZDjuqf0rk9lwYPgqS9h3feh7pWYN0r+/90CDSGAtPnQXNnIMGhPAblK0nz04wxrl5UVr8e8cAHxtzeCLZwJEYn8HY5CYOIRI4z8y6QZEmSTRTRMQNTwDQDoaZpakuc+n/+HXvCsATJ579nVMeQcQQT77mVekWvsvf+dNe/UTf14BgJqwVMRZFzqyWzg5eCOfYe99h02M3lpkTUwiepgXcJDHSwKl5YEwI4JOmK4KJIFQU4WbFJ4zboLpOR+BpGnIdAXYs5t7Nii67qEDPNMgEK+H/xs1O6wyWpNDUPsQAKrViq2vrtrt23eViSGQSo3rNCae01lh05JiFuGON4VrQCBkkybcB4FpN4RQ6IMn3MWXncqpjCSYn6Ie3KKgWwL9BUpFsqpRR1qJc5z8hb4Vsl2xAculhM0VGCDvC/CCGp3JZa1awb4b2fWozJuym+/c1zVfW1/XyU95t7yyaplcwXb2jtR6ZnOjtITl98FxRyKg3UHaEumypbJltS2dss5u9NPdb104yCRH5wxT//DHxCMv4l6Om80GABdlLeZGdvninP37P/kjtjRfUgaQyzFO35TQiuTkAsZEFPnAq58S0YdO0Pb2fcdiQoYaa//J7oxlQBT9jIfwpLY/WzdP/hb+cK6qjqdWmI6d6n3Gbpiwg52tO04ECsyliDzqgNSmCUtdoomwzJJ2dNSyt965p5kAOOv4y/+bBYAYYM4u+nj6lcsF++wPvCzW4Gtfv2Pvff9/rpHgYhFPAAArAC4AMn9T3n6nCxFSufCaJyVAQEOdGUUK6bdco7zBB9FVWQA0QwoYjVIVkWf01ULgmYav2cvuf46MyDN15TnZpqi1MvFk8ws+CQjiqal3zOtB7IOafSxuAmk3k4DpTEniLGgK+GnvqT/P4/bZ3hfW9wJt2r+yBF11iEDAVxSHxsOejYd48bkqDxNrOBeNEbqUQEbCWWzqwsB3kFKoAgf2Y1lry0S1XOxbPtO1UnHoZproJbYa1u8yQzC2nGY7oEY7yItGH9jA3v6hsIy5SlVtx1KxbItLy5oyfbBzYKd4FUgAJanJxcMTgEp67FiiQVYqmEGJDgHA3aADhBbKURSYY8k2rf39GnnVG+t//sZZ7SUjPABk0cloVhYz9lM/+UWJnXgAALyk9OFg4Xq6Ws/3fPoLVp1fVHt1a+uuE33COogSdvHo9bR8Ngklk3Mw0LU5vDwIjQG9q0BnO7vMzpzv/GWGIBfjv+5lGPXfun9r0gUIEinehtLPwgVwMomngEnNth8cNO3tW/cVbdl0UbxjWltMjv/vyAOYbP9JrT5FO4uFnH36Uy9p2OLO3T37wEf+rHU0QdIXwgAAIABJREFU3IGCLADX1G0FkMczghDNZzKAcNSHjenmHYrQIQX3zcpp6CmZAtmknRLrwlDihOeN5+vZaz197fE5ZrOEiMAGuHfm4J9pXcygvdlM2oZ9JsJciBPV2blK0ZaXFu1gD1edY43sIonup52G271Hr+lKNre7JekUjEFAmEDMCWlxck3aYQoSPjelBwvdW3A40EBh9XaTjoQJvir9BZVu9P/blkt2PQDksVenR46QZtIyiaG164BlSbX0yACYtgOZT8COzKTV0aDTQKnH+0EBer66qJYpcwGHxw3raXIyJQcgAkC9MbDuAH2/oiXTxYkwKsIhkvgKFXW82JGG65twit142ThtxXngfHgGkEMdupKyn/6pH5MK8mBQVwkwHrUsR+KRwFEoZx/8yA9I3IP3ub+3GQ6WyaHsLeMQiry17Q5CUdsCeTFpV04WmQfumM2cz+n9PfiD41kTM7bZmt8DQsAovAtw17uWqkemaZ7Xyb50psq7aSGrB4cNlQCo0XSZRw+p4ZkAMCNC+O4092wGMAXrYr3iXyGGfPqT77PlpYrt7p3Ypz7339qDrdPgThTlxzwW6kwLBCEtzJDyxd+teB6pwKELEDdlpCDrgkV313jhI4vCd03IiGbxg9lU3//8rgAQ8QVdT3+tjth5luV/mC0HUFyGJkwAoB1FjTyWlh6B4cH9B6r5IWXhzeBjwL7oo9glvXk6CF5qeGmg6wS7Lx4jzLsXUnZ6eqyJNvkHwJcADA1ONiT8I+u7dfsMPZtrBwbAIAx05Wyqb+Usz9G3YrZr+QwKRl1Zaye57tiPpQFyy5rqa7awfycAZdT+e7C1q3ofth/AJZsH3gd8hIOjE2v3hkrxWx2UlAbW7g5lBT4YIVmGJDodAHgEKP46z98PL+9o+XkO/Omjur4Bp+WR/90zPQ8AniUpUwKITdEtQQGYAJC2n/mjf8guri/YELZjHpzGMwC6G+//yPcLwITgc7C/PRG5jTs+JBkORYYOhAuUTvn8IvCENt+EUj9z4kyylTP/djZcOJAZvQpiJhDxgLD+aAM6wu1lgG/mMJBAbT3wNJmBEObyAWE2Nw/sW2/fEQWVtLNPCTA7CKTnnmEBxjrizJE5AR60uCagXCjfY/QiNf++73neLl1attN6277w43/Nvvb69sR0UUEniGCIjx8AwDMXaAYBcbDSL7QzpZxw48FjIog4neuOQTteopA+T99KJD7NZgDOA9dV0B/82ir6hlR8El8mYGt8Hv9KUHITSboHQ6tWkdLKq4deO6pZqVzV2DBS4D5ByLBJWjPzoocOoJaiZON5pR6jTsFMVwCXnmLaXWY1KgxLiJOIAOAgZRIZsQyvB9v2YHQZxt2JLT69gNzX2EpZZMealks1hQHkc2RbfUuKvJHSe4dvwdGCySevldddO63Lh1DefMx95AA2s2Jb1htNtSMle54qSKcQ41LJeycLGvbhU+AfXQ/NUrgrD69PZZSKXO/FRxkObXi1Af3GxhN5GgB0F8LE4lgdI0BAlKHKhbH98T/6h+zShUXrD3CKHtugX7f1tWX78Mc+qTK11WrY7tb9aQ9/UgL6GR/T96gU5C34AN3OEoNCB2BiehtwAiftnSXd+fafBoGIv0nwR9Jn0ywn7tfEvTtvj9V+UI0R0sOIaU96kwyT0AOmVWO2vXNs79y6b7nc3ERXPQJfsdXnMWAGDDuHUMzWZhMwTNE6/C0O/OiiJO3jH3vWHrmxLg37/+A//d/sN/7RN2QaEoE/XTqdqlNWlP4WN3/4GqenGD5SAODChErRx57Dfg3EptlEwMek5f42E8pmb8I0g5mGg0hJ8OwqBoAJOSNcJxeTjNHGpxbzBfQB3ZFndXVZaentW7f1PjHEFAdBn6GVxcIX98BTd42vOrkulAD++OkUnNuw+eMAGwc27EHCYaFnhFojhVUq47zUUw3r0uAelGSlnhjZXD4tvb/0uG2jwYnIQHMls1KRhAT1YrKFjI3EJI3txb5wAEajGfC5uHHZWp2O3guIOcEc2XS6BOrlJ7OS/jqqNa3ZIbDkLJ2b02QqLT8sv2cDAGVr8LWdlLPqgbsYWNgmrv04KX3jmg2Zg9qAwSELDEBkH7gTmZ798T/247ZxadnGQ+Ygxra2tmAf+sjHneTTOLW9nc1pQa/aPepOhBQ9HATKAIKUMBmAipNJiRqZfWHzhCARu0yUCbMf5wNAHI7zzHzqDxD/XV+3HyALPil6Zo6toBIcWjSklxpf7ZsYgDit5PNYYhH9zhOA/Pw/2/qKEcA3aISipki4g1bx1IzchEgd4KJ86LuflhQTPfuf+7O/ar/4d/+V4w8TlXFH+OOmn+17+vPOMBJnQLnzjztzVf/Av5yNwlpPMUpPd/QkvYypP/WdvOmCnNNZFWPSfvQDW+KhLy4uqvd/dHQsodF0KuckE9X+Ib0P8WNafvhCI2g4QDs9HXzuw7/vFlTT9+BssnDEKzPDXsxlr5hEJFPgxKc1CZ2Y/vdSpWDpBAIgxzbsIwaat+XlOY3JQndlzLiUrwjEBaOASenMPEgyeCaMdeqPJIeGz8HA2p2elI1pQxK0+K1t5L+GMAbDGarrAL3YcQM3+Iz1vQukRhAsrKxJMhbX3/mvzl1xlerojK1yOGlyOsploSb37Us//nm7dv2Cjccte/Lxy/bKy69o48LtPz6KWn4zi0cXPNyTSVs24LEkiALlPDRxGE9IZbGmj5nAjIBNnPg7gwLGM0S/KzoEnTt9Z+ZzEscHu+OosOtpgYylXE1WLbdAgCHV5+Z0R3bn3rbdu78jQUvowaDDAjJm/M/iTvaFN4HlJwnKlN4YTz4fwoh12KTnHDqEXBDqqmeeuWzve/GqQL+//Fd+0/7qf/+bQRsgpGz/lgFg9sI/bO8rVTuXep1/3JmW32zg8ZRED4+jqRExjoxD7sVg2LXhqG3FIu7D0HxxYT6xk5NT6SMWCuUZMpJv7GmiE3CIGIjECZhtS54NUNGDbprphHNEAZITsIsYt6WTKAqDTZAtOI8ghUCJda3XZpoPK7CEXVxdlJlJu1XXRmBGJJdFSBXHYtfjazNEhAMyJx9dDKzeaCVLkMMVoSWm2md2w09sBoGGTDzKGMZfLfJePuNPyu+kHy9KYnof0P2Z1JeMasr/ePcddteqaOLpIh6u0oxUGCo+MP469hM/8UP2yI0L9vxz1+2l976gzba3uyU8Rah9JO9Md/3kgPN8bJpt+/2Lhp/BpPdM1yjukXhv/J5PxD58s83ggqG+n2E4noGyZtZD4hB78OCP5y/chxdYxI7+I1aB7BapW8I63ZHdvrtlOzuHIqHIW40hlhk9wbgBzsadCHrFdscUA/CXHwkakUgT++++ZzQckgP0StrVqyv23R94VDflb/+vv21/6ud+Jbx5bu6/fQYwRewftkBmk/uHpwfnA0DMPvx6nD1to4YhvzOWJ6T/mFHOL6D8UzWm49AdhIGYL5RVJztV1J9x9nSPdZ8UAYLQa0QkvL6d3eBOJpl9vWe/z0ZwPQLm3aUuxEx8CALZJHp4Pet1albMpwWCIaeWGPUFDCKRpXuXCl4IPZ+gpJwUniBdvIxlcj6sExl7/n03mdEoCKxGtXsTAgy/XQBwIPR8AIinoGtB/rsKAF/60uftJ3/i0/bE49f0vNvbm5LyivQOP329vJySvqZrRwHA6w+H3+IQXhjeibL8kwP0zFLze3g2AMw+IAYAbyWe+U4A7P3fxpa4ffNNGYNIHpu2gzzsAf7CsIBaKikFAFBWBoHu3H1gxydw0+nJaq51cvpPT8e44eOYbtzw4Wuo9+MLibXWdDFOTRY1b4fBRWCHcdEurM/bqx95TPXqv/7KPfuRL/681ZCBDYSfuOlm0/74Z6d8nt3I/yZlwHcKELql58qLyel6LgDoNQQeQvw5v2EoCCUtl8+IKos/HkkHqDhfmdtnLiL6Gsy2G/19++CRUn1lADNYyMzr43WezwDOvn73E+CT1F9pcWqogSLm32EPYpudk9NQxnrdUzs53LfRoCsDUqYrQfrxGgCtr9c70hHwViXTpTx/WtoITFcCBHJ6+2zHbP8mIC8MC42YPA0bJ+lOycoA6HKEze+yLBHTmoJfZ7Cmh8fuKfIflLDOZwDZTN+Wl7L2f//a/2yXNla17re2tuTdKMAxgnNKZkO3P7j08Fxx1TkKEab+Ak0+zrOow4KK0DlBkCmO4FhUaFiHODI1BPXlN+3/T9/qdDQ/Ln8JgsTUPfbBHeQBwHFiiebvlWL5HAAAIDRgtOO8/p9OJc2CbrM4gCf3vOrpCTg75eTp/6yR4TQA8JMIQzKyO0l1LSG24EdffdyqlYKdnLTsp37mf7H/75+/+R0xgBgYzkbFP/hU/zd7fEzJp9nIZINP2n1+M5J6Q14ixa6EyzqRfQ0llNnt9CxfLIsYA1e+1+3bwuKyRpanH7ORns0Up8ziSfPwFf+dyxlEJjzdF36u8tCzAccE3BQD19/hsG02ggmIFiKtPAw88E0gAyhZp4fdd8d6cnqGu5BQmg9ASK9faywMesVc2dvSvtRFWJLEuXeltMBFTvNPSgDPACL9OWIAs9N+8Vp/p/sdWn/fJgB8z8ffY7/w139WHofdXs82N7cmYivunKRXFs61GQ6/9nvAAbQIZwg6MQOghA4Pi4Yfs/c37OtwwMxAfpO+fjx8ZteCv9eYSZw79yxx/87NsUCHyTBEvEhRTMAvKAGAFtJpvWtvfuuWNO3lQRcCgIPvZ2vNWNecJS3Ei3/+JsRBmel5OaEgM3iSxljT9eHinlFgSCXtlZev26OPoKs2sr/xt/6F/ek/98vhTZ8FJ8+Dg9/2EPgDvvGwFP/sj3h097osmjZ4z9ej81iIOq89q4mxeMOmrzdOJKo+ZABPoB+GI4BySZubq0ijb3K1ztWMZACRi34+K3lYEHz4W3YdBSC4OJoshSLYcYwoKzsYWadds2wmYcWcW3/TL+/3utZuNd2yJV2UcAflI+y/iC3JnUnCr07ECf5QYRMEfYowxJWED5GgA+GjrB4AgkAJ3Q9RoJ0m7hhA7HYEnYaQfflI+He6wd8+APwPf/U/sZ/80vcq9d7bP7ajoxMFOsBR6NDRRzcad3jqFedLwv4/Q+udntoRqddZIIPRqFg0ZdFMXnaIBBNvwJlvxNP/7Dt8Nz4QL0Li7u23xtlM1vj01DUSJYLwhjY2F9OVao9PWvbGN94SIwslIC8BnIU0EQMJJCBtgACYxfUZfkOAP+MXR14dgInsu+mIr6SnMlk3BpHy0JnkR6fE1SsL9t0ffEQlwTff3LYf/uJft+0dbtD5oHSuY3FuLZx//MOWyh9cAkzJNmcCgObRPZ1FAZdxWFh3BALnZ0eTh5FEVtg8TJDx/t3KjJPXrwUfrkjsH04T9T5yBLlcjuphXYlpR2TWlPLdgcHvfCTTTPriosdSIvYDXbxniwtzlknihVDTxBvzBD6UhGiKOyGB5Iti4qvcuxBDV8n1uXmuQ9y/Xj+rg8GsATZk1hWuEP0nEGZV9yRBuzQpSrFz/GcDQOzxBwWoWWv6h8YBAtJZEPD/7+1KY+w8q/O5s3gWjzeceEhiZ7zEhsQm0AAhGypLWSIkWpYuagVRpUpAG6BAf1BE1QIqLYgfLYHQRaUCRFFLVdqQpNBCBCRuWJNg4yReZrPH9oydGXviGc94xvZUz3nOed/zfveb8ZiiXsmeO3fu/e73fe97nnPOcza4mw/e93HZsX2jumSPPvqEdHV365g2bQiKZp8Llnnp5KvmfoQvMJ2Q1gnh2MgBVCJU7PEXCsYKHjCHFJsVT8A3NxlCaNw2S8oXaBwZPrQAzYqaf6QiIhbMeDeTgpTc09JFZpwBADASHH0BWQnIZgQ5ChDijdTDZpIvovkTF8h+gCl0oYNGmBoJEw/VYdj43i1YY+pJ69EFQbz61a94vqxd2y3T0+fkXe/+ktx3/xOFv18XGnQN6dzApTX8pWwHd19C+a+Gex0AaAGwYSePpTF4q1RkdRzMYh5HBd7uB9YKwqJdc9HiN+4xyyVQdwpNLayzcoz7Vq0gH5Uehb+4fvZ6Y1qxEosmIOhSBF4A8wFWdXNgyOxZmTl7VnMY3P2jtl+hFoBGARbQ2wA5/ez5DysPDVO8gEm3g4GHAohGXXwO4TlZUAAwq0o5ANP+ylOF7D7dG2W7r7wXl1q/EgDe+pbb5d5Pv1vnGU6cOiPf/d5jWs+/fftmWb0KOcBYxwoAJEi2uB8ROuSowFUItfzmzztJy/F2bkXm1F6Ch6Xy5iqHqAJqQMW+t9wpjj3sB6C+vuaPeyGMZQyppsWXtinBgnbRz4yf0YnAGCCB4SnewsrDY2XCAb81hzgqJ6Or7RmD/t05/17nDCIaof4/OsQaAFhcO/c/yT43zOmX3NQnz38eYrQL8i//+iN5591fTO3C3OeNglAKkX9/M0lYt23qjhMbTMY0Z7qARhQ52FmpMLQ/AZDaEaE/WlkgaNmDn+29uHHQNBNJTHaH0093MWAFMNuY1xPDmxEEq2OpIxAoIELYziMdlunI6FMAEECGIfsqoMfigiYenZ+bZf9Ia7fGwiv45e1y4QJSl71VtXFMPpEJ7coSUYmIkxNopkS1wAYWAIqV4AZY27o0y5It1Twl3M1/jR6EzMtSaZRkra8t7x/bxH3h838kb33zy/V6nnp6WH7y2AFmVzYuyPbrNmttBlu2kSvRHg6u9t3y8jCgh8J5pWwgo41bnD+jVca1ClW5wUrIAGAJaebQR7M/KX0DIbuxnNDllkAkCdkV2GqStY0RO8qkklaPAggHgJ44cVqefLpfC1Hm5ywPH+SFhTE8DJWFxSwAP1m7AYV4aYVZmQikt8nSc5EvjhAgKgIJNJEhtuvSAxJE8HTTxnVyx23btS3X8OFxedOvf0b6B06kGH7UcvG5a8vF/l4FgTpeAZuRAusNScgFkObilWeXyF+zBaIHzGGVyGs3ZpzWTu5dV1opMR3Z6xS8cCQLv4eNMlgz+uPCV7V89DsZFuc5Y6OrEoJVZn0NMEthfjalc+sxDNg9Nm2ORGpV7jISBvIwimQ5i04OO6dEHmJOcw7gDmQAoIZvVSLQLQBParM5l6lOxa4hMOvRlcvhT5HrtvXK/f/+Eenr69Ww5Xe+t0eOHj1p6bQol75IC2A1hpZaz0ZrCOp8F91ybz/vWpuWgK70BbYIzwBAOfHwIV2bQFYUvEUAmijoYV9xTf2a3WWwz+VkWVgAA1o6w8w7bogMAFhs5ldrzv+FhoyNnZL9BwYVADBSmr35mzsCJUGJjTAyNRbwgd/LMGAoVPDIgibNgABk9ttyAQBX39W9Ql71iuvlivU9mln28b98QP7qnv8K2iaehgtmswVQ5xJUXytBJBbcuAtkUqSrQi3p7EpREmwLSkacmfauxTMAcDdk7qcCAC5IutDZAvCrdQsAQpcGfFS4En+vNgZRMNJaOovU8Cd73XrBka2j1WIkgE+0s0+uyXUSBBN+kwKAdeyNbqODAgFgTjMjCQC4ZgMA6x2g/RS1HJoEohZehbi3p437tdUBwAfe9yb5kw/9lvYrxNi7bz/0hEzPzDDfUvPpGQFxF0DdE+VD0AYuW/q09sxCC+Qvwz3kzVzYuR5Uour+aLcqVyJp1fgkaM6UB9AEDuVn6FJ4URBlzPdrAgCdh67JBbnFtq6dIibitmjfhDqAcTk0cIQuAKI42p03E2ulBeDpwDhvG/+VZc4uiC6A4WIm7UJ/AvjATALisIzFLAAFEdzIdKOIqC++abPs2nmNft/P9o3Iez/wFfnhjwaagCAjcJknsFxrIF+a+2+u+e2EUvgiWzt010tmmnej7OaT253Rz3UhJhLUAwArwbgJo/aPLkAVAJqsIS35ZbdjgjRcFborNOTZZt3Xzzcpj+NEmFk5xuhnASSMccx2tgBoqmalQBhD9IEAoAlCdnyazOYiWVEY7He/XzyUS02sgyhdgFtfdr189p53yc4brtXT27N3UH7y+EETSpKrCQAKCwBRGaagO59DHj2Y8QGtHfCYu2C3KGXRch15TQAAl2xzdoM7ENeU97NAATuOv27yaVY6gdcSlY4fHdRqQG8LxI0SUkt1s3F4xdzcghw99owMDR+TthXdGgUgbeBf4IuYEYgmIYW8+RTtswYAuhF8JJhdFC4dPQAAAET0JQBAN6ZbFMEGEtHc9Dtu3y7r1q7UMNKD39gr73n/P8n4+JmmpCAnA9NVhOBpnTVQxTRfkHQu4fMs//WWU1QG1f4Cug1UdhxIvJtLLmMlyLmN5xu8CgSWklpJTIrgsZQLQGGOg1YcbCj4dK+ze8OzyAVdfMqeARBgf2/SPoVmtGMmkIzkMWsQGgto1opOzpixx1wAPHzkF+fF0gVg9p0lzCStifuYC2iwzig1/5t775Y7X/dijSCNT5yR3bv3yclnTpsVwahKAgDkPzQuyo7kAhgAYHgIGqdoBi17aBSCWWx+VbVJSLmnXU54VV79R4D0KE805a1qN22+/AW+3B775zrYSHDLw6FyaLAjkPYms5ukJ+6AoK8zHRjmKBpEHhk5ISMjJ6W1vcsAwLU8TZiY3BOLgfz18j6U2p97msM67DYoksP8BwBo16IlAcCqt8wEKITE/KMdO67SWgLkdSMz7TP3fls+/sn7m9JhF9P6ywGARS0GM/8d5RXFs7mSlpIxfDthu2G5sCVrseZwpFtSGZLqXJX4WhUAonC6PFPSc8ciT9qK5nsEQT+Gno26BBBWFh3RlTBoswPo8cK9ydwJLUd2LwIPwDbuIBcZIXJtSQtACWmVltzcNmGSgQPDhLypH/vI2+QP3vkGQQeq2dk5+fFjh2T/flTx2X30mH0AABB+qIkACagcACYuaXs1WgB6vQl67Fna9F5kZQJvwl0qEM/yMzC1c83uXnx3qVKLVBD/nEafsjWh9z/JaYMcgGp9VyaOXLy7lprJktOzM+dl+MiojI5OML/7AlpzebZbMwBk7W+sneVEcFFcX2TzHy+X7bRIYHEsWEfyXZYiAT38VCNXiSAEMXjTi67VSAGE6MjIhLzn/V+Wb337ySyEi2j9xQDgUq8nwUoInP34qmWkW9vHG7nZpwvKVuTRQis3T3NlYvn35t/qXAN/lwKMyj0BgKQccw/4k2vo/mW4ZSbodiT0XkTugPWZ4ORCN0N9oyszZh+wJqouvTCxAQILmFzENPU6APAogA5a8YIcuwYzRPXe3fn6m+Xee35frrl6vSqbp546LI890a/Dafi4BAC0LCgHgDwATEZWcNNeirxLCSuNf9FDOpAXksw762F3hvgyANAl5Yfzzxz7ylGgZu2vV5HyZXhVHHRjvTA82WjkMPsBmD2XOohwMdkZlgkabTI9My9DQ8flxMnT0mhBy6gWrdxKZmBKALLbaAuehMPCYOkeJ5HM6X3eW9AtAJ8Q4wDAxBDfenbh/nEnEpMPWZImvrhuEa5d0y233Xqd9G5YreCy+38Oyjvf/QUZHh5vyh1YTJCStquQaLrvkulpmVg2wEGX1LVfzYFV68Gvdw9At4BXthEI8L2cARgfJQB4RCO+o+41CnSZMJXO0RW/Q4AJvmtpfE7bq9su92surSACADmaQEBZb0bnQDiS3q8p8ifBArA6FS1iorMtrS0Y3sKOVokA1A2etT1Or29jr/zjP3xAbrv1Bn3/6NgpefiRfTI5OV3Ub1wKAJQERBhwVZdcRMdmBwBt5Y76BnIQXOJMvunvSVbNBTBwYOFQBIpcylu6AHXCXg8AzkMofas5Pmzcg9dh+cHlaYwcPsSGILZL3DfAOnhWFYwvWABT0/MyOHRUnhl/VpM7CABgQL2CLzoAOfznvrCuj0t/jBY1kYB2I+B/tnJE1Ip2jJE2BtMBIKl576VuLoUDUVU+TGNlueSzLZuvlJe+ZIusXNmhWuCr//Zj+eMPf1XGx6ey7CR/O6+SWzgqQCZECZpgxgczxF3b1AsuY5d+xHO+uJGR+xvMeds53rYq76Kq7VBecJ1VUsd8LxcAElGb1otXXvU5oyVAI54TjmhBqC4iXJi2c/vCqc9MAGYXESwUko5QZYisyDRIVv3tzJgjfErt7/8acuWVa+RTn3iHvOXNL9ewMGoSfvDD/TI4NJrWN+lVvaUWkrMGMHqNLaiNYS5EW6sBwOqV2heBJCDqIhz1/WilEKf9bxxBsoGLZeM9SmCQQnZhP7m1HofiFijPX3SylhX6ZUvPLQBrOnp0ZHABWYAXzs+nyaLUBrYc6lexx/rks7NyqP+wTE2jXp3NGbR6y9J9+bmA4iYAmeUPhFfQOPi7Q5A2OUByhOUAgABEF1nGklkc4gUiWcBoUtK/dDDiTaiIhBmzJUGIT6EH340v2CQv2LVJ2V5c44P/+VP56J9/TQYHrcFDuMl1vnXYTbphqlqVGz7H3XWRvBVZarNlseFCyPzIsYa8PpGl2AehMcmivESwRuJn03PdjJYYZn4677JbGx7SrLciuAbeeFX9ymxip9XxsF4+ZnkunLfImgTwAGhPhnJjJBBxHBqIQM8KZP/DhmzZcrV89KN3yZ2vf6nWKEAL/nTPgP7zgiJ+jzP2lDxXWN4Big1SQDYSAFa0L8i2rX2aAYnz0cjIxXkmSVmVa44CROVka1bB7QwXbgEwFIjvzw8jA5vW1BKH3LwwjiXP6MgdhiCbSGXGWz3cr9OB4UvMnTungozRwirWIA408cZaTjXaZPLMrPQDAHQcOAeCsI+gYVkTAFCLOdKRE3bhy4hGAKAOVDCxcl28jl6EqALkkEW6KqWZye+IAEDy8fIAwD/Qs6pLbnnpNrn22vV6AOTfP/zIfvnIx74mjz0xTGStNj5J2l//akRUvidpkyWWxtqw63maTeRJIKYmSkLHt0G5c5pJwFoRJhCWajn97mHA+J4IXBp3sLRVF4xE0lllY+4f7ZJ1AAASk0lEQVQ1V/YW8LPJABDPr4xYMK4f+aAI3XiOKAB8bXRRggWAjkTMR2hX4Uc9APoOtsrNL9slf/pnd8kdd+zSegs8hobH5Ps/eEqmpryAyu1xd14MmMwCUFiw2w2hxnNN5QYJ2LYg27ZdK6t6YAGgHoKhUYADP24WjoclEwFAAS8SfAL8GBYVPn+x8qlFH4HER3977oBja7YsKAc8b/bsQHs5ghnqJhpwAQYW2J6K6ZhABs0JsCaWbNLAQQuYyzYwcFimz6KpA+atWSowYd6QPt8ACtVyAYDmk24Ei0okAOjooqWhRUdLA4Bv5MsGANdGevcaGjZE7sDmviv1BuLm/XTPYfmLT35dHniwrC8oBSwDQCl0ttFsV2HvUoALxzAJ62K+ehShnxcA4nn5ZF6/hqK5q21ONKdIuB1rO1LtgYNYFQDSVkzkYYZlF3AKC0qf+aizArC5sNmwRwkAFxfmjTQEAKzQqcVvfOMvywc/+Da58cZtSUAGB4/Lnr0DMg63NUp1uu8RAFwDm1KJqfzWIgyj2tpXLMiWLQAApAIjTZnVkpw3kQiqkAvAQK+ulx0zhQkdZNLCWoMQmuDBF4ikaRkODG8M2yPzTqyt4B7WWh9BuTm7fTUOD7EYCKY3UAKLDfNIC4NUQ2HxUQjUqhbAwMARJQN1TJjNsndXV7OZAgJ6/D/5VM4BFOa/oaX5PSgXZRye0KEWgAIAQ5IKTHZvErfgmsO1fuAAShfAkCrvZm7saG5XPgBeYOf11wjCh/Af8RgaOimf/ux/y9/+/UNJk2ahyuRd6QLk+m9cG7LZKORMvPJH6taaOhZHkS+fLwYAKeJQOUYkLP1ICviFBVdaLrQAspWSwc5TjrMrwgShqua20G4ScNfyUdjd148kZnxOC4AAcAGtqtUC0EGcDZH3/+HvyN13/4b09T1XLwvpu08/fUT27cP0JExmtnUvzKo6C8D7g+ZrUJk1oFMOAM1Q2hdk69ZrZdXKLgKATpoyCyCl8yraBNbP7qGGFMtqvpQylLaBKwseI/EBMSdAW6KFTMcKAe/fTtBziwHdotnoRwnAZAHoEAozDcxU0C9W5IdLgIaLLXJ6ckb6zQKAOY5qNXUBPK6YBM/Tev1nXvSU9JLCgBUAAEupBRIOAOAAaAFwEi+6/1ZJNzt+MPtJ0JUCk1yRqjlc+Ns5zBI/jTHRO7ZfJTdcf7X09HTqnyYmpuRLX94tn/jU/XLqFLoR2aZOlaCRWc+13/ouswAcADz56HIAIIbw/FyjAGo+eWX2/JLcRQ0fECzikGRlbGwykQ1GK2nf+ZxARjERKD8iEFQBoPwbrYKL0mL5BJhetHpNp3z4Q3fJXW9/g6xbt1oPe+bMWXly35AcODCiLcXTo1KZy9eXAQCeVmDn7RwAAGDLlk3SAwDQWgBmoLI2C1GAXNKulbJBGj0HIoSIcsJRiqVwohMVRD0I4FVGOTwL10DOrk2vzoqKkq2FYToYoot+nzZZuHF4uF/7AaDRgoZUcBW0V1hgoRNmW1XYJ05NKwk4jb7sAIALRsq5SnZz35pg+MnxhvM0agHAtD9OutkCKAFAj5AAwPzGJNCGsm6mNqt/K8opgcG2r51j7W4pPrB58xVKGF6xHm2pRVuVP/r9g/KVf35UvvTlh0kkJVPZP1rvAkQLoEoaLt7zjceMf6/T4g4ASxGATuC6yxF/6n1RcyVaBbiyarhxKQDg+0HcLSb8/HSVA/B3W9ERwmuyIG9/26vlt3/zVXLLrTuls4Pl0GNjE/Kznw3IsLL6uM/mshSCV13zRQBAX46FObnHglrIZgEoAHSjQxX6AViYUmkEWoCxUlWfV3rzZXkIXYISMOUIiat/B4JiN2XTgJ+MgGHnoFCaLDwAADRPBo/G0MCBBWXZFcE4bRccALOqaHJruO9iQ3sBOAegMwExFtzAIieL8CZkwiiieSUKEEx3vz8lCSiaBhwtALoCkXFOSQDJ3ErJQJcBALog1pqpGR7qX9lw5SrZuXOj8gRujiPE9Mju/fL5L35X/uPrPw4mcXYBiIc5VTQaJIuF6erOoC6NN4JILAFOwlw50GIA4BtKCT+P8vAgRe2Gv49/Klug8Z4yMsReB/FhIJLmIVR9/7xv3vxrt8rvvv01cvttO2VVD6xBrv/A4FHZs+egjD8zmQqDqHFLXiVq4HwG9QBAgfMwpROBmQQEAHR0tMjmvmu0RwASk1pbLVHJAMDVUBo6Ynn3zgXiDnLwipnn6aSy6Z8sWLcAKsKegCDl9YeQo/1RV8qscy34A8cGv13xiN2iG4MDB8gBWDxf2UJNsoALgCkzYA9ZmTb57IzmAczMgoQhAPhk4V8MAABsPAxIzxyFQGg/7jXeDAPWAYAzJroKOROt6gaEnoTlhrxcAMgHxhBTgMDWrRukd8OadNjTp6floe/sk8/93bfkuw8/nZN/LBxIYc2FR1XteykgWg4ARB/fj3d5IcFcwlxyCMGtU/WUC8LyedcBgH8uLEzok+iRgFe/8kZ5x+/dKa98xQtl7ZqV6ZDQ9gMDx3Q03ewM/XtPvCGCm93uxWTJr7b9UfjZGShyHkBQWMZZKaSgg7mazgvS0dmQvr6NsrIbY9nZEQg8gHdO0pC28ViUW6/lyHxTzDswsSceLMYDFABg1rTn81sFYYwCuCJgWJ7ugBpz1tyFvRIAAP0HFhAq0Xp+bUphqYzqg3CUlLoBDbQDm5aBwRGZn2cIUEnADGuWBpmTcRZ1AZL/n2+2zWZNbcXchddS4M5OjfXq/AFb5KzpcL7GNahqsLtYCQX6fWUIqyr6YdFtX1aTW6Lm0BuXFop/ceHo7u6QbVt7ZeuWDRpJ8MfJk8/KN7+1V/76nm/I3n1HQj5AqOlJYZ7cZDVGA6LgLvZ69T2LuRF1hGA94GQAsCsN+Q2+EfM9SO6B/snj6tEFcMEPKYamcV/4gj5533t/VV73KzfJFVfQr8fj5DOTMjg4Kof6j8r09FmzMN1l8LCaTc9NQz+zNNVbANkCK1ifZJGEgq0QBmxrFUFz6s2bNwkG2BIAyAFw3iwahpjAJ4zL4QQnnN3S0+92oEkJX5ktyQCi8BAIQTfj46qFQiyq8JwXYwCtoUN39fGOkcODKROQwg+0IzutS6+9yzCNt1UbIR7sH9bnGAoKDiDPODe/18Zr0ww3kz+lxeay0KSNbPF1kHMqCbWMP1CQbe2aCIS5hNoLjg52sgJyG3CmCOtNylWoFpXI/fAdALL+CSmJqsioKTIAZJKFjHCpsaPwRyoC7129uku2bumVrZs3yLp1WYsBSPc9eVQe2X1A7nvgcXn88cNpFV2wvV+/J2zgDVVzvUro1QswX/XjLl/w7WjeyCQhHk366Fdmt4VAmgK/wfeMtQMOJDffvF3HwN9x2/Nl1w19snZtvkdovwWhP3jomEyp0BNQqNFyqzVDfGPWvQFojN9Vwb7kYnxmo+sxVWlm0bgYsjsXJwUheoZObAgDdnWiVRsBQF0B1bJsbp7z+p1JNI1hvnm1oWepT2hR2co1EYEePvaWae6W+f4riEOKhBXRsdBOWZLWVpY3nxw7vqBmN8oYrQsJiQOmArMOgENBRscm5OChIW0NhmYg7EnpHo8tvjUWcQDIF2LawqXX91cCAM/k4/vcAtB24B1dCgDMmrPMKrimljueuw8r9emWEIEi3UY+0TyDwi0I2p/ffEkASOAVrAxb87zbKhYCNjesgm1behUY4gO8wdP7j8v3f9gv3/jmXnnoO0+lZKPI5EcAiMBzKcF3AIjnvdRnir8lAMivZgAgOKZioBRNidEPCi322Gtf8yK587W/JLe8bIc873nXSM9KRlP8gZz8/oFR6R84JpPPelTF1uSyAMAt01B91mRa2ws+uTmbiGlUIC09twTQDq1FB6WWAIDwHzIBvRwYRUtM62S4z+rumSRQ0fbOqbi85+Q4tgWvZH76jbJzTdZdsclz5MAnfakS0aY/F3XmB05P+T6EAkePHVUA0PRA+0KECiDHyAQEo8qsv4aMnTwlAwMj2uMNv5+fZ12XIz4z8IIWcDMwSJyP7U732wkX5Q6dGHIw8HkAXdJmtQCeCBR9nAIAEgFkZxWFPaV5xohUFQAMd4PVUjWrSwDIXxAJvAJjKtK2alW3XNW7Vnp7V+uAkyogzMzOS3//mPzoJ4PyyO6D2rzkxIlndTpy2gM1w03qhLpKKl6O1ZBMLe1gFAEgrLNbjEHzr+pZIRs2rJFbb9khd9x+vbzkpq062LWzE/spCvxZLcgZHTutFaYI4+kjDkrVF7KVthwLwFVN8WXuQ9uFpPtSAYDs3rl7kwEAAtfeLtLZ2aIWQGdHu8X/CQCc5myj9ZI57yAUS2HtmkKWgCvSlH3ofgFvCP8PPEC9a1DfL4BNfjBy7QLnUVprdm0IO9jPakCkACtRYP39NCTYhq6tLdr5B2FAVAGCA2g0Vsjc+QWZxzini+yUwsclAMDAwd8bf6rRY+4DTRaiOPrhqwuAcVieBFQMIvHSUWc88w2LFkB6NSB9EuQiD4C3m9hl1kjdgUzC4/vCKtXJYuU1p34wMrtdrrpqnVYlPrd3jTznOT2FwGGM1pkzMzr85PjopBw5Mi4HD43JvqeOyd69R2R0dFJHaF8KAJZxUpW3OL8SOQ9qqe6uFXL11etk166NsvP6q+W6666STZvWK6DB2sHQlrwvCOjjE1Mq8GNjp+XY8Qk5d47ZpxlofK8HniAv0iVdAKYss5+F9+MvXL2UeRnqKH4uAGjVPAC4ADoPwCwAzwOgond1H9R+2Jo2BjOLdzEvIC9Dlnm3JniQerKwXL4cBqb7qEVUFo1BKrBaBiOHhxY071+na1OYaNKB/be5gOYCEACOiDQ6lATEYFBbPhMZlwonAv2vsfSvurgZr5sBgAMx0A8gA4BlEngkIJSQsqtKxcJPJGXzpkpnr1Z/qTc8lFjuP7cqzMQr1WIR8mtiCavS5wMjYs24vae9rUV6e9fIhg20EAAKSz3gQiBECyBA1+bp6TmteDszNavt0U9PnpXJyRk5dWpKf+L3iYlp7YOABCccf/36Hu2WtHp1p/IVKJXGc2RCYvISfuIf+ivi/RByT4ha7NxGR0/rKPmxE6f1H+oqIujnz4VQbiDhiuMuwwUAACi7vWQYcGkOgC6NnaWRvVxmkHxuARAAqhYAOgIpJ2WhMTX/taQ+c2WeDqwcgCW7BSFKpind8WpPwUBXWkFPvEfUV6HGRo1bptdrZaCG9wnmKeIEDgAXDbMfJZaIT8I0wBvRJQUkYHt7l2r846MTmgnY0tIhFywRCEfT5ALXoqY+vfbb0Z2edTS3S4FU10CbIvJ1Dy/qUBAFABAutrgpdJYtDhf8bGTwG8sbFIEpinY4FyeAKtmCCcqMKKWPF+I23hbN0b8aJihOxH8hQcSNUrU6sqxgA/V0d0jPqk6duafC2NOhPvSqHgopBPn/8wFhnpqeVaDBTwCNPp+a0Z9nz55LRWK5vrXOMapXCFUYXx4JiCQ2swD0ZuT1V+gO4bilXIBmAOC+1eY07Q3p7MoWQCYBLwiAO6Wp2vc7y5+df65SKsC3U1Q7Ie2ZXPmn+67ptpmMWFekZHmH0mF+S7n/3ZrwMLoS/rAAlCywFFy4AkgTxJt06EejTQm4mXMX5Ojxk3Lo0LC6AFoOjDyAkJEWe9s1AwBvYlySqA00guJRAHcB1L8kALS3daQW2TkPwJuRZHvcyUNjMVNGFsEwAFC6qSUoOQOsHIPfQkVrC+BYyycHBKJ3dYUCC10nlent9QBQHC1EJXyDFOdmx0eLM4BBV1e71izov452WdGOfgr8HSO7+Dp/dplPPjMzp30Qzs2d17Hd+InfkVM/pxN9+RyvQylMTZ2T2XNohFF37YkRCssb73EE3spz3RzNlhq/h/8txQGo+e95AL7TogwsCwBCe3oIvQuoRQHa21uku7stWACckuQkoAKFl+wGw5d3ICug5OsnBZBNfCfs0qStYrPlDaUdgcyKcO2f3QMez5PBQhAnH4C1AMN6iJQFuHBRzs8bUwgOAO3A5zG95aIcHxuXwaERaW9fyQ5tiASEPoC/CADQ22QZeUqmKgBAw3UyKmEJHhyPzXBQIrY8azXEQ1Iutr2WaqyD0MZiIBUyK2suAMAAhEDpXXIDixvBogZ9Cxy4bACgpRGLcoxoXlrp11gW/oFIDi59kHqBLIjfJMcRuhZ7XgWA8L7/IwCwLNnzAZpDgfymS7kAcT5FGQVgezpwNrAANur0Y9QCoEAJ7cHREAT70Wr/UrUnrYCSBEz8iLsB1r7LTXj334uQXiQBlbRHlC7noODqvI8A1heVnvhHGWBXoLIjUJv8L/LuDn5kHXA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png;base64,iVBORw0KGgoAAAANSUhEUgAAAQAAAAEACAYAAABccqhmAAAAAXNSR0IArs4c6QAAIABJREFUeF60vfeTXdeRJpjP2/IOnjAEaACCTiKllmlpetSzEZqO3Yn5a/uH7Y0ZqZsUJVL0IAxhCwVUFco+7ze+zPPdk/dWsWN/2Uciquq9+6455+SXmV+akzvYeTHL5UQK+YLkCwXJ53MiM5HJdCKTyVT42UxmMpuJvvAeX7PZTAqFvEwmExlPJvrdfCEv+VxOprOZTMZjfEOKxaLMZlM9h55Tr5WXXDjZdDrR4/A/zoHz6i+S03vCcbw+3sfvdr5wUzgyXwjH4fP4Ps6By+CtyWQshUJR7xnXj+eJz5R9Rt4jb246nbqD7f7wwjXxLz6TPS/vH8dgTHHfpVJZf9q1cI586gZwHlwnnhP3a9fB+/hXKpWSz3mcPwnHl/eE6+B7mCu+l9cxs7Gxlx83PlN6bLLH4Dq8V1yDz2/njONhY3TyGmFV6TlwvL/vOJ6494meO57fzX14Nj/+HBM+G8avVCzqupxNcV/xuTguyZrkhzqntmZzOZuj0XikQ1As2hrGnOo85nMym0JmuF79OrSFzXuaTKdSrVT0nOPxGJ9IsVDQa+H8uD+7Fz2zfS/MDWQrGYMwqH652/Uhw1OZqgzb8e6REvnKvXj6SAHADrBFhv9smmb6ey6zON246XHjyVgHo1wuq3DZQh/rgwEU8rm8lEpFmU4xAGFRJ+vNJhHfVSEIJ8cAEAAwsHh2XSABI7ho4mLM6QOf/rKT8jk5CSZIthBw7biQf+Is4d4AXvGVHljcDz7HeI7HEDS7Jwq4FwBcm89o5+MCseP9AuXc2GKIwGDPRfAu6ENivnQ+7antf1284Xd7IyNIYbEGEMNKJOjb0p2a9AYQnamCAGgbENuCtHsjoEXA4bykwYXAHNawA3QCagR4mx8Dq58CgOycnAaKEFATJltqnBfMBdZDAtZeWsKJCQBY13ZsXoUeQobvcV1gHeI6fOF7FEAKKuTF5MQUpwFHVIi4x3hOrO2JKlN8H9fB9w3Iw7rhPQaFgoECUOAnzk3ZA/iFVWE/D3dfBGUbB4U3rgsAAxO0WsCwtNZVzewXwExvVi2DfF6KxVKClDbRttD0hlTV29UAGP7lEQ9LGYPNAba1Fh6QiMHJ1EHkIiFUpa0B06TB1Aj3ZIIELUOhTKYvJYj+GeIER0ikBsJPavuIwNFSgEVkWtONdhgbWi/e8oBVVSiUbMFCGILQGzhnITk1lP8//jGT6SQAgYLSVMajoc4lFp9px4mOKSyu015ZYfaWna2VsMBTllScVz9WJ8eNlmQEDQgrLUgVdgixB9VkNNNrR+8zgKo9kwEA3tPfcxEA0qvNxI14ogKI9Y9/4V4iCAULOShhgIuCDORDtbkJvMkCrS4bnzT4GdBDdml1e2UKuaSlk2sf7KZg2Sxv3GBEX0Mmu0TWZMb7QCNb8DbZZvblzRXAIDnTWE15HOE1fLJ+7VZM0dhAJeIR3BInloq+9gWbaDXt1FyLA87zcdLxNwcwauWoeekaEBA4eVyotJRODKwbH2gIAloUfhMAWgSVSuUE2CTmvk5w2VyyQlE13wkUclMOhJ+MRzIeDWQ6GQu0s4ELNJFpFxtPaIKJTHF/qsVMkxWKAJZwLXXNCupOmUvIv6Ht8K8oxSLurXjCMjwB4NNJAASYtJNkwVNQOb0EbC8ItMwIyqZkIrjHc/g1knVfbHGk3AYdC3vRlNY16cCX1oEdddJ6pKtLF4AuIS0eL/B+TOh6mGI1+cIz4Tz6XXVNaDGataNWKo4LrjDdAcgn3PYgKVkMsLWmAEBXJ1h8XldAVlp7Ozh74gKk/ftoNmdcw2Aemgaf0jxULWpmkepXakH4dcHFiEJL/8gLq0P8BNjie9kJSflGKvkUstMWgj2L+f1mgZxETgy4f5/3Fu/Rm7pchP6+DDjitNMcpsXBhcb7wJEQQBVCcBNBGP3CCcghEwjseCQTaNnxUCajvgz7XRUub2XwdwMi+ywBTrfY8R4WmBeQrLWCz3EeA68ML5HPS7U+L/OLywoMuUJ8Dn9NXhvgA6CK/3Bem6vEpM7lguVkJrAXTgMI73JFHzt7PW89+OejUqFfnwWtE/ftXCkVyNlMRsOh3gfcWlilCrbhROZzB4sj+W60RLhmAKwAAv2uCj2sEbrfMwPXoFTNHYBCLagcwbLEWNIiTrkBzqKkxeI5MFOUxiHh/Lm9F5sKAHZQ8BuDeZ0IqxulFJrSX1StSoQxRikSJ4auGLhIXtCZSPA1CE3QxOlZSVwOmmtmjqXJQkVtBwBxAUSB5L1zIVPLmNCmzfgTAhjeoED7BZb1ZaO1lCUj7ST5QkmKJRP4Yqmc3DeviXOPhwMZ9Noy6LWk3+1Iv9tKhBUTj3+j0Sgl2FkQMF8RFgRBL5KOHIOE9DrlgaO75omkYJY64hLnaLVa0u/3lctRPqdYllKlJrXmolSqDQW2rBWj9zAeqSUyHPTVeiHQ0JXyAEDwPW18U0IensXzLcn8ep85mCD6nHphW8eplxNi3hvGHcdjbKGF1aoLMkNtTSUYTpvIhK01M26p4cEVYT0rEQ9OIbjHDrbdPEf31luhdv9ZZWlfS39GcDIRyu1vbwXMiGYwb9IEylBKF3n4AIJsnoKZ6fiPJJodH9lwmNQ04yLZSH8qork3x1PyH3iIiJzBrYDWUBM3sMynCLA3MXnOrDaMoGEmGbWMG7pTRCPyB/68fsFFkLHzQtBL5aoUy9UU2OgETacyGg1k2OtIt3UgvfaRmeokmpzWJgARALwpTIH1N0wBN2vMSDu+h4WMReyBx5+Dz4DvkYMhqBCEcD/4vNvt6s9qtaoAQMuBx2FN1JoLUptblHK1IaVS5YQLocA3Gij4wUrIRhvsPk+Srnyf69Z+0qwPn9JFc+TcaeMVxyL9Pb5vvnvguBQAzBePiiExysMSMuXn3WB8YEARLQUqx2hlnaZUTVSNfMzLeBQtqCD/buqdOx2ibwmpr+BtpL+SgCraKkAxTJE1+Y01Tp4pCSPoos8lGBKIZobdggaktgiHKRAE8oWCRsHkgo5/m99M9hIoCVDBdUE26uAHkpBhkqzfHkeF4bYIUNnrZDVJBIwYSozI61ykcBHvFpgfDcFPL3Y1hXWh92TQbcmw39FFBVObC8km1MDNgwkXAAHXAwC/w/dIVkEI8TvdAQg9zustCH7XgwHfS4c9PbzY7wRvnBOhSfwjMGgkKLgiXuCw+JoLS9JcWJFqY07KlVoSQVIBmU5k2O/pP/ApnAcfBfBjZN8xf5eWAtcW7zixcL2YuDXphZ9rKTAA+hHX4QQaW0RdADw7yVxcW4lfLzyBnzLhs3VPglQ1P8J/wUqzUKS5ECeIwSC0NB/I6vtns99dmMxZ6GmnONLGagFkBzU7xQn5ArY0gERysaD9dXACuvIhVeuor2Fo5hnvE0RJCFckJJ6G/qIJ7U20RCgCsiamfbjx0xYAj4nMdDSH43CkhykuOsZRLXpgOQvJ0KdCUxirQqkixVJFfTa+sIiHvba0D19JvwMNb1qDfhzj6Pib8X0ekxVKL6w8h1lZcQ68aU/BU0ukCBLPAICCedr5s9fw7kDWuiEY+fGiYHjh9+f0QM91UmssyvL6WWnMLZrLEF4gLIeDngz6XQVKm8vISeiydxo/GoPpaAEURTYakbYSo2vpw8ve3SSBh3VQCHkA3uU1Donejo8k2D1TltTaCQCgayDMH87lrTZa37SkzZIzDiBlrYZLpTi+AD46L6lHo1UikjsILgCXfqADXKxVpy2GzcKviO1b4gOcmQyMJr5VgAnelTMhsgwwQMPY6sjOMp5KrZhoIh/jdqSb3oqLExMl+X1bJKZd8JlP0LHFGVl6LiqPsAQWuw+aWDMV9HK5JsVyJbVw4dPCdz/e35XW0StdvDyvF3Ka5hBM+tAUaB7vLSRqdroIFGoca1rELCP/DFgsng/Q+PN4rNejYGbdCf++t4wSwA0A7TkGAtlp9+3vJ2u5MDkprBhpzC9JY3FVqrW5NJCGaIe6CSHXJEZ+ohWboIefV2oR92HkzCi4BvI/+YJ2DlyTDbA5xxqys8V34qvelydwjUbjaIY73kHPlVjaZkvQYvDuR7RMf/pWvYylicLIteWQCRhPQUFPDV9CWCjjH8IKHsngi6uPGFjaxGQPp/MPlTAg4RKKYuGJ43HMWEOYyvMLhvQ60Iw0hDwFXVBJNMMEnQkztmCNO4DQU0C4kONgWk5DVvi9Wc/P1DzPF5Togm/Pl5quvY50jvakfbSni5Tak5qSPweDgRJn+JyCn04yinkT0TeMTDz9d3yG7yG0iPPg+Xo9mM6T5LwAHLxg9uO6+Alhhc/+n71OjpEd7a0Kmqs8jwdcgkM2GpG1IrL3wDkBW16bX5Jac0nJRJ+UBhDoddsaEfFunwfLrEuZKJGsTZwAOu8kHnACNxIKKGSkunyWMDrucXxIKL5taz0drvaRgGjhRIuCQsykMFMcwUlJNDchNJmNjMiR8AxEPTiA0xZAQmhRiJmKGwRNUTCYYRhkCJb3W0hy+PcSQfOhlRD6iISXEY9ei3mTyPgKmny6FMNiDGicsQBovfD+cA9ZAKBQ04z0C9kWejqSUChWUtoeoEECD4LP2HPWbPZadDgcqhBS+Gu1mo4fhBOEGgWYJj7JN2p773dTqPFeo9FQoee1IwkHotGEH58BEHAc2HtyDR74su5PSiVkwoG0LPw4euCgsHvLge4Ks+pwP/6Z/PWT+ciDN1iVxvyylAAGQXGMhgMNh4I49FbdT1kjybNEn9QBeMx/idaBrTMDvvh7AhWJsgnrMT1Y9r0UrpBY1xFzn0Y3gevaQnlmYTCByHJoLPWYZzgpw1FOvCPin11F+2AHUYAsErkH1aPSBKAnKfziYfJOwnCGjCPcOJInEg2faHzmH9CVsEQP78vGFNiodQxwwyAkaa3h0RzgRs0d6wlwVFwY6eeOfuRJSwiLs1ypSrECQTXfHiZ95/iVHO2+0FBWVgBOExpqIAgNzXCa7bAG2u22dDqdhBCkAJNcg9BC09OFmJ+fV+2P7wA0cJ/Q6hRKr4Gp9fEZjsE/fO8/e1F4s8d4i4TPnX1eghDf97xEFgCy5/cmLkEQz03rAiHU5tKGNBdXE/IQLhe4gtEAVlU6XZrnNyvVXlnz/7TnOPHcIcHG+/NexZ4WeTppfjP/4ifEVzHBKZ5MPgETihJQSj9MEvaLx7mnyHgoCQfghTwZIId23qzyAwU0KhTBhAbT1Cf9+KgB6wqyLlJAOFuowT8PTGqiRU5ofbtD+kopn/RE+CKywt63yk62gUUk+KIGy5uZX0H4zhYPTM724a4c7m45MOE9WeHTT/nwZOMh7LACoIEPDw/l+PhYBZjmPIVY5zbJsjTiEOcHACwsLMjq6qosLS0pCNCyMYIJPqb5/d4kj3Nry9+7EVkB5rU9n/Cfmdf+3ARZKgjWR2StAPr+np/gdbM/eS6eA+M3GAxlZeO8LG9c1GgLXnDDBr2u/jMhiaFpH+ZPa2W7e7vvkMfv/HnvxxuQRUY/FR7jIGQSiNJja/d4WrQqa3GS8MPyNCs2FOwleS/RpM/KrbnBaQM/TVHkAgmYPN1JSyA+TyjIweAEBWkCO5ViMSSahJRFYyzxnoU18IUE/c25yQKrHu8f1hZtLFiJ9xF8+cBscsCYj5Dx3H5ykL05Tk1FC0A1DoQMxF6pkiDNaNCTo70taR/uJQPrfUyeE4sd71PjKj8SIgIQTCxcCDt+x8+joyP9B1DAsdB0FHoCCY5l2M4nAsEiaDabsry8LCsrKwKLgJqSFZdeW2cXhM/y8wLH37OuQFYRELBOTKh7g/ebBRjPI9Ad8laD/51WAMEM58I44h+BbHXjvMwtn5Fyta7v6RyoRYCxBueBZLRMdkFqKVpqbkpIMqQeFB7OxcS5aMFHV1Stj0DeMUEoZuVFRZECgCAXqUpFR5rj2CS1PskdiYlg6fEnL0DXIYGGSHAyanC0+zLo+VOpgOS8TArKLiCy6RxWE4JgyoeCB3yHwpxdQHoBhEAQ2lDNj4yokOxDsAgD4RMu7DqGJURt+kReKO30MaU0LnIDmOwiU1MfiSqVWnj2mQx6HTnYfqaMfkTZOF6JWRqq8KiBtcwzEHQ4BgJOYX/+/HliAUD7wxKAOQ4fnUJJwSGg2DiistJi7fgHAMG5AQBra2sKArAK8G9xcTGpsiSgMOIAkMA/XovjlAJ8V3qc1fwcY56X4+rHnqDP5yAQeRfPL9xT10Y4gN/xAEAwxSEYC1hNqpAqNVneuCT1xnwC3gghIucia4Cm5T8tAynTXR/QTmfuVxQqKiFaDrYe0xl34et6Dh0zF0rWuIOucVZ62tEaUg7KlIVL+ARhUUQRUvkGpyBwsraZ6RiOMb4wgMTx3rYBQFIMEc9k/rghW6ygY6gtFrdkIx9poiRSEAQHu4KvPjQOQJMl+NCSU95A477B9EmE19VGJxmKwVoge0rizmt6LnJvZsV7zUmlWtfFY5bAVLqtQ9l5/lBNSZrdmHzmf3NRelDEd2nmU/hx/Hg0kr29PXm+uSkvX76Uzc1N/fvFixdycHQk43EsRTWgY9lnTDZhohDvBZp/PBlJpVhU8s+AdKJWwPnz5+W11y7LmbPnFBSWFhFbL2oee384TIDpNPItuj/xWWzsYymyhVLx3kTq9UayfvA+F3+Meli+A8eFwOjHjcDkAchbH6cBi7eKSI4SkDCGyMdYO3dZmgvLZpFOp9LrtBTQvR3gxR41+XqsSapFk5LfLTEruk1xHcc0XHsCr7xtvbEk11wSpIKzWCcJJSaCFAuYDCws45UuAJ8xZnGG+9TF7NOBo+xljW67VC5kAqYSFBg+iw8SQ37xs6SU95QCG11AAWuJUprqqBoyAkfamojaOFYUkkQwhLSEiajRs1pHF9kU1XCW6ABLQk3o8DsHOknNDKsNSSeVWjMhk7rHB/LqxaMkN51ax2sob3riNDBh8TlM8v6wL71eV4bDkUzHRkZ12215vvlc7t97IE+fPZW9V3uq9dudtpXLAlhQI65p1kiJtaYTFh4MDHmowVf/MSdSLpWlWMxpYwloc/r7OAeevVKpyYULl+TWrVty4cIFKVcqUqtUZXF5SRB10EiENqMIkByq05QLgfsWClUYsopksTHXNpcArkIILca+EN6dwv3CbCZw8T4h9ORCsklPHoRs3LV0JlkHuDa+Y66DVQpinGBF4pnwYl4/5nft/OvSnF/WRY9oQa9zrD+zrD4VEd02/FSSdjzR8Yjak6MWCt+C0JsCiD0gqJCCNJnqC1V/JNNZQBdZ/lgcpGs58AVc/zhOXeZgRURf33zzJM038bYdKDi0syjA7tYsmiCR/U8TJJ4VP1kzoP5OMNstlGMTZuy2cQB+QqPgepChCRSz/3jOtIUS05UpkDwO10Nzkmg2GdhAK/qsPOMLcM8FqdQa5ufDpxx0Zff5Q5kM+wHFfQZgFBIIjgeDrHnc6/dUkNF9pt/rq9a/+8MPcv/uPXm5tS2ddluGCMlp7bzlUMzQVSmkNtskImXUEYCI+WIB5q38Gs9Y0GQsugXI8CtJOWT6IWV6opYbyMJF2ThzRq5cuSI3rl+Xc+fOCSYdALS6vp5kBBrQmQY0DsQ6Do0GADfTGFHDUFdzDg2gaR2Rr6jVqpoyO9JnteQjavssoOJaXCd0H7z7Np2ZYJNQjABg31MrCA1qguuVCkujg1KlIRsXruucK2gP+tLrHicJWjw3yWhaigQT3pNPWqLp7l3gCACmwLyVGVZRyJlJKzP2CLCQuK0B0/bWCCcp/w2uoJYluzJhhg5jmnDsVpWeLZtLpdH2tjdjKVTqqJg+mDykd6Bc1p3mLyd5ANFM9CQHJ/enboQplF7Ys6DhtUpW6Ax5rb7dh8AwqGTEzTIxqC5X6lKuws+H2TyWg91NOT7YEW0PQf8o69uEm8fEYIFjITABB9+BNoMfjwGdzEQF/cXWC/nx/n25f/e+bD1/Lp1WRwUd1kFSAVYsyHg6C9oYmYV5adTrqtlN8gxMtQglKWaZSr/bVRcAPiEsH+Rm4NkrKDwqlaXRaCozjueHfwxeYP3MhgLAtWvX5NKlS/ocEHb9F6oH0dVJBT+0pmKXpygQJ6vOmMLMsQE7jzGp12sKWINBP4lSMEJAFwrjSKvAj316HmDVxWImTAUBhWtrbm4uIV/Jl9Bc5r1PJzNZWj0rq+eu6DNDOgf9jroFfo0aX5GuGaFF4ZUa17i3Zu13rqOoMP2atc5b5AliuMy7p7berebFpzGzshZKze6TIU+VnkTEEg4gFeZPl7irBeBz7k8Iu2uykcpZCIyIPkSIrfKCFGYzo1gNaGYNXz6EF5MhiJjxoQgCBAavIfjwHACY0Op3M9breuCpO5Cn4NdDlGIm3eM9Odh9FnMPQiTDcOI08tBIILoAML2x+BnD7w/6Mp5MZf/wUB4/eiQPf3wo2y9eSuv4WPqdnvS6PTWX8X0lPDE+6JcIINJ2YkUpV8pSLpW0R5w2nYDrE6rQIoFm9dzQrEM9H7L7xtr0g1mPOEelUlVzH8KBBY/7g1vx1ltvyfvvv68hxPX1dWk0m2qVABDwfNawxPxWAgLngHPIRe9DkGZFpPsyaKcgTdJhNqZ9ThIPY1Gv1119uy1inl8FU1tupSk8AAAtDeY/eKuAGjQSiMhWtepH3Of6hWsyt7RunM90quXX3Q6IXpY8p9WVJyLj+rDENTPDfRuwdC+DqKlDynnS3o5l9Hat9BOyEMzqHxhJIgBglABGMWnOLKGYb2HK47Q8H8pcAIDwoJphG28hW7JIe8Z86Hi3TIzJCnfCogY0VZPD9aLzw2txzggW3hz0yElh94uQ58TCjX6Rq6SbTDRdF1Vn1GZg9Lc376sfmLonyyhO7iVraXDRQaNCSPA3MvfI4veHA9l99Uqev3gpW8+3VPjbxy0V0EFvoBYAXAQIJ3sYmv9fkpya9gUliFQAQgWfVdRZyAduhab8ohkFgEM77UxUW4+GJsA4Fj4rOv9goqq1mswvzKuJjOfBGOL+AQpvv/22vPHGG3L56lV9T4FpNtPfARwYDStaCQv0FKsI2hvXpTAyQkFhtOYVZs5mz0MQp3Xn59UDADRmsRSLq/g9DwA6/5mqSj4vtbL6Pu6FKsSNS9elhogBQGk0km77MLgFaQuAVoFXXtn1cZq5T0KawEjZiRSd75AVrQIV36DhYQlCIeClCjZUHqanI57R95uMx6SfXV1ztQAMI1xHkphHn6BHiLklplEq4YZIY2eiqZT4L5oHEBs6Rp4gkookgbgQsoNGIY3mji0mIp6CRx6L1WK0lntgrZZKlboy/HhB4F+9eCzHh7upijxOjpKViQZIo7hxGqZ1IDx4HRwcJLXw+H1za0uePtuUvYMDabfaqvm77Y70ez3lAwAC+D40nvlwouRcAUU5qNBD5MPUiQn2aKRCSQColCtSr9WkXEYmYWxGqWM+swatqBOHW6Bc9gzuBqyNmV4TGp+mMkKIEHREDN65fVtu3rql1oCOE0BTIx52HY41f3LhU5YI3rQC+TkjGtboItPF2fU5OOlXZwHHFZ2FeWepMc1934eAGpNWAMEEvJkHFlwFf88trsrGxde1bwNe/V5Heu3jE01Oo1l9cq2n3QA9s3MjML0WHsf0Fl2PRO9u2PgaP8Uuw1YibNWH+DLnA8qOVhXdBVblZl2J060AkdzxHvIAmIMcTHAblTBQBIaQU5VqNBgmiV1MQuOB06rssqh5GnJm3+Ni46D70F6Cps5UxDWgVdUFCOGaSh2psmb2dY5eyd72kyQchff8AOr1Q4MRbxVQ8LmAmagDrQ+hJyg8e/ZMvvv+jhwcHkkfmqTblU6rrT9HA7TxGssM5EAgIHGvuH6xbN1yYIL3Qh6AxueT/obedcpJUck/PDiSQ1iDDx8eIUOz+tSCgs8cusnCMgEwQEgWFhdkfn5Of0cOAp5r48yGfPDBB/Lue+/JxsaGEoDWoQZaJ319DwYEC6YnR61vz5aw6GgUGv5mXgPGjYVJSVfogChcC3FNoCdEmgPIkoAshCLJSF7Bg9JsGt1MgpcHhLOXbsjC6plEWXRah2pl+ddplkwQmRPhPwuLRnZez+PbjAfd6ZvbGHhFa1jXSXABTKnGFvo2PrFnRLqYzU7OY2iB+5CgkoA2JBT+2KnXFmrw6QKBFgcrxjotjTicxdkkUWszlMFhTLOTZu67HO1wh6eZ/l7j42yeUAJ5hhdMpUKxLOVaU+8LWn9n84GMR1YhxwVM1tpriVnQdn5xZNlrmMYQfOTtQ1Dx88mTJ/LgwQN58XJb2fep5GXQR7VaV//hdy0HZoIIFmIytqKxeWhkRAYwHuARMAws2klSaTEnGs/EPCFkaA1RuGjAGSAaoHs14FyTkbobOCfOD64CmmVhYU5TiSG4eA9cwtLSorzx1lvy3vvvydWrV403AKjkfBv0lCwkxBmzDjm+/JtaOmvic+4YFYAl4o+JoE8zHK3U+JyhiWYSBozxeeYaENy9C6DnDwCQrMSMS4Pvwx24dP0ddctwH+jfgJZlWQ2fxNJdcms6/m/9GWx9kxuJFadJ+XAw82nas/xXQ8Khx4MqitC9iQDAvBnVW9NQQAcO6ETfg0j8pfMERHK7W09mNBc8gxiAynUjTU88P2dIjcRTNA3JFNv3/MAQWJhdiEEyADpZnOOv6rV+1gQ1BLZwSa2xkJToAsEf3ftSalWEo2KTCYJT9qe2ak5ag9nVPVuNsYJZjmQeptx+9dVX8uWXX8rOzo50ej2pVGuSL5ZkNBzLsD8w87/bU7LOCJy8FKFZg188gPCjNmA01Pi7bXBirb9h9kWgKqh1w/wG1g6wyaPyKAX4itb0I68wNFVzk1oX9wCtCwDBMWtrq5pKDBej02lLvVGXN996Uz788EO5ceMNWVy02Dmem51+4FJgLvA3wMNvUILxxHmT6wW+klC+AAAgAElEQVROAe9RY5NAZVKVzV2a+LM1ERPUAGjlSinV50CBMnRR4hj5BiRZBaLPodMbr8X59/yThuEKRbl8412pNY0bQCZhv9PSdXxa49gIDtEP96a9j82Hap1Uc5AkDZ7uuCOgIeg67wEANGMWxGoIIbPZjoGNZdP6EnxaAFnh16PMBYgD7YXQm97MhkrCHvhOcAco3bH3WVroeX5rA2YwYyaNhZushXZMIU7fD9Mkg1mbIHYEi8T6yOdkfnFNBwqDsfXknuztbCY18VyENjGWREISKWmqEUhAajDvCuC+gL4o3nn16pVqyN3dXfnXf/1Xefr0qS764+OWzC8uaeUgCD8IP9h5EHL4h2trT0Ws7zyY8In0Bn0ZIlc9lDZPwLznIUSWAGSLm/UVhvR0O9R60WQnahtza4oY69nEAKBkXYbUiphOkxx6ZfzLRTlzZkNdAoBAr9fR79+4cUP+8R9/J2/fvKV+MRYoOASME4We5cQ4twpN0FIESQgjBdMsFMsGxPfxk2Y//f+sFenHXpts5tICj2syJ4NgTHeNAslzUskAVDn/XqPTwmJqNJXN0voFzSZUS3Iyll7rMCR9ZS0hU4k6v0kUhGDjkoacJc0mIowgmABTdkxSvPtA7iyJRiQ7UiX2aqrMxr4bXQCv4A3w8gCA7Rl9dgpwUsAQzntaiINEm0+j/ElLwvMJLhLgB4oaw5t+WZuDJmLWPMTf1XpDTTccg/rwrSd3NLZL04vmk5rAgQlnKim1jQ4KCMBgrmWvg4WKBQefHscijfeTTz6Rr7/+Ws1raFLE3ut1uB556UP7d3uafpsL4UX81KYhyBJEO3VQdbmpjNA9SKvb0OnGevVrWyz4+fCdi7AIbHs1Y/ot54FaZoxoQLAu1G2AtYM24pORhs80ugAgCSDMsd3Z3ZZGoy7r66tKAII0BLjh+Lfffkt+9/t/knfff1/BCAw57gXPiVd/MFBrA4k+1LzsWmPJONY3jxyMCZERm5709VbYadaAAS92mRopaBCIMFZ0wzT/IZQLcz4JOnHdGG+SdTW8G3kacIBEfu3Gbc2pwOfd1pHmDlCzei+CPJU9RxoAUoCWjqknxDVzDzg/AHZoTN/PIjlvyBHx2Yz+93g91s1EqzwZ8/bBzizmGnO/vOi7GIJzXz+PZNGu90k8duM+WzCy9d4XohDGqEGaJaZJ5q2BCBgednJSqTcT9rbXPpTDV88S34lCjPNQQ/E8RFK/YLTTaoBhr00o/Ej0gYBgEf7tb3+Tf/u3f9NFyJz6ZhPkmu35Nh1PNFkHboCm5oJhns00JAghR0wez18sFwUC3IWroOY53rZ94kLvB00OYsUkAAWEoWpOZZq552D0NSHsMJnLugUVxit2rtUdmwIhBw6h1QIROJH19TVZW1tRAUUSU6Vakfc/+FD+6Q//LJcvX9aZBQCiyAjrAgKIuoNE+DNbs9FNwAMNB3a/FEqz/CyRCkLNasBEl3mmCm+q4rDOR3jheAAxW5FjPmI8PB0d4nzrmPcGiVVFIPAcj3dLcB2uEZzj3OW3ZG5p1a4/6Eu3fZQk3njB88/gw4Ik4XTNJ3U2bLnOXhjMgUlbAyRQTR6CfCbkbEzMygLAadaIJ9Nzey+fzczsMTYZSINcavWttMqqLMUS4s2hoIEEHbOYQpkiBdn75l74+Du5AtNkFqfGTfpQE7U2QSJ+N5KNahoXS+qjganGAj7ceSa9zmFi4vkwEX1TxMK9Cei1PI4p61ZmVkPvFxTj/ajmg+YHCPz5z3+WO3fuaHwdCxDCgQVTKpSkiv6AsAI0/NeTUqGoPERuOpPBsK8a9SiYk6VKWUW0OwBJOdWw4HA0lt4AnEAwA7XqURQoJqOxZg6qFg1LEG4DvquWgYYSp1Kv1qRRR8uv0C1XgyNmURSDj7m8sijtdkt2d/cllxvLhQvnNQoA8um4daT3+dbNW/Kb3/5WLl68mDwjtC1zBQCAdAFo8lMI7HoIX1kTUgo8xp1cAoWXCiLrduk5CiDBbKsxAA8sLoAAngXfxxzQKlK8CM/n16MKzzQ8f+jESwVDsKc1wHP4tYf36nPLsnb+qiZnIYO0c4wokFk7J33sRJfocKRJw/TOVywXprWt/FjY3ku/Gwhj5ungOF9RGEEn+S0khDHqEbkPnxyU29l6MkNRCcI+OBTCjyQSXLCkLKj5WXpjrIoiZRcG2YovfBFCLNW1xWcZgXjR18JitfNaMQnNKV+i68kWLlw+HvrrN+cX9Xv9blt+/P5LlNAEksYQ0vuWXHhcKBZbN6Dzkw4hRazdRwYMoCYaMtvf31ey709/+pMSf9BAAAxEBrStF/IOCgUtuinlixr+G+AY9LarVnTsh8O+EnzHbVQBjqRSq2k2JYqIYI3B1Gx1OtLuotQ3NlvRrC8QQpipvDUFoWUCwGAmXyII2EgS81his1FsSGKugM5GTtTnX1yc1zEACVitVmRleUmFG/eCay4tr8rHv/yF/OY3v1FwwDhg3JFTwHFOa71IsqkG1Wy16L9jvHCPEGK8cC3m73vgoBBS6yHdGS9qQ18BiOtgLrLkIf/muQp5a1meBRleN2sB+OMIUHA3L1y9qX0H8B7KjNEkhmDjcxoIMFl3Ib2LcJQtIoXurq27MmHzULNKacGqDOXzyfilw7R8knTeQZrgd2Hd7c1HM2SK4eRYqEBVq9rCjjVkPFkCnI4H60O5FEV7WCJhLNqhxoWgM76pDxYy1RJCIjhTNLtIqJCQo38G4a81LBHnaH9HHt/9RgcLnYmyPQE4aL6Gnsk1WbTH+cCSg6XHNb35B8CA1of2v3fvngIA8gAQSgMpiBfq8QEgBVTx5SFoRds8czjS0F25ZNtJawpsfyDD8UAXTbVRlzzy5VEghHj9ZCJHrZZ0e3AHDADA+FLLWmjQGoB2euYHwxwewMx2TU0B5LDcSiU0DLWqQgCA8gHqZsy0P8HKypJUKsboYw1gscDPX1tf12P3Dw5lcXlF/vCHP8jvfve7pJEoSFBvutOUJtBjHdkcFqQcCq4I5D5cR3fCCy/nhnNu7HY61ZYVkLgHEpNUMFxz3opTt2Ns69Kfn9fAffvjCRpUBtl1+ea7H8vy2lk9X/toX8EULwXY0OEqiqMLm6slEnYX9mve7QGoYJ/pGWBZRAEswo7aHiQJQP6nl0cPQgnZyH4AMGOgyc3sN/bZtrc2v0tNbmhxH+cPYTuaqSSkYj82goENg99M0XbO9fu/eRPFjudioR+DiYbgV+tN/e7e9qbsPn+cHJsrmBVC/sB/n74jtA4nn24BF40iLoQ1MO/ehYCQbW1taaz/r3/9q7L+WODwgQEEeOF3+NYFdPlVPxt7uYGNh6zN1CXQzUcLObUMQAKqT1zCvnooCDKSETxAS/mAoYIBXCVoeFYOQphRwWg1BVj8AxlgoxEkGXEjirBQbKtDVBpYeAOEIMcIZDWKjjCt2NXXyk7NN4fVsL6xIfMLC9Jud2U4nmjK8O9//3u5ffu2Ah+LrtiUhNoO4wdwYtRF768/TCIR1KQe2GNte8ztSLtn2EMxlgDj2XEdWA8EVYYEOf9eYG09Yb+9zEagbu8J3r+3aihMfC/LM1y48qasn7coQad1JO3jA12bHlQ8CCS/Z9nCRHmm82u4EQ73CjTFaXxKqsI18AGphLuwCUlC7ocxsGzE0I/jaO/lbIjFCNMTBSghhIbFgIeiT4KLMf6cuAPhaQgUfDgzDKwFN+u2cX7zra0IRB/A7fnu2U9v7pMsws+5hWWp1Mzs2n72oxy+epmYg1ZHb65L1AKGtNwSSav0AvBovj/8yrDLrU5wCNMl8e6BFdoAeKApHz9+rNpfWf9OR7UungUadm5+Xl2A2Xgi9VJZqojFI1aO8lwNv1lIBn9XsXcetncWyykYwhLCfReNy0AWYX80lsEIITPrEgxQgClI0MJ8HOwdBVLN6gLoqgAUtOV4IAu1chEAMtXL6P2qgJZhpXB3WmPsERa0jsVDqdaqMj+3oJwEd8S9ceO6/Jd/+ie5fPWKMpQl9BjAlmeVchL7pwXAkB/upwheJAirL6TCsYwKEBi8wPA9PDtcJ/ZKpLXAUCL+9iHdrO+fEIFjhsVieJnXw7VO439oGTD64oEG513ZuCjrF67qXCDyhF4DBibJmVPhuSQjLxRbeXKQG48kIfOkKtFtJe+yB0+Ai1PQ3G7M7zXIcUm4hlcvn1ktALP5Qu9/bbKg1Kt+apqLe6m7HGeboJNFPp6NZH0yogl0K5TACs1EbHJiGrJmP4UuKsaY5rSri4ZhplPt0tPrHKWab+r50PNfk0MQJnOls2TKWFPNvQXcho4x9dmeR0tstZNxXgCQT588EST8oKZ/a2tTWsctmUxGqgnnm3XlS0CW1ioVqRfLUgBpikQNmGoq9BaaK2lijyXLaFcdmLaQylxBAQFuQH80lPFUpDcYy3G7JV34thr7t0Wu5aFIHR4M1arQ8eOOMcg5gLsAkmg21fN1uz3ptLvS64+1TBmBAeUCYHnABUGSVKVkuRlFyzjDfQ2GPY0koKMQuAGU+MLsR5LQrdu3ZWNtTV0DAJpug5YvKFCoq5cvaNETvlMqozy5lOwqpdoxrDfdEg3fCaSXCo42dIldfT05yNRarZpECrWAx+hLt9vRykeAmPbt03PmFMRwbdwHMjLxMveppGuMqcje3aQGV1dYKzXNNeAyAiBrCzJ0Zw4bq9TmluTMhddV4WG/gn73OFTLuIQ4F9mwa+jTBhn2hTrp3at9cx39XuielXYz0pExEo48fzaoYhfF7sDoBxBe/iDTwpadx5NQS3NCkvyB1J5sJ+OfNt8RRDjAnozRnYFovioAsPloTprzSxrmw+RvPf5BST9PzhgXYZuWjMN21pgwNX1DhaGePPAVp5FAcdItmR4xbwgw2mC1jo7l3t178uXnX8iDB/dl++ULFRoIPsxxxM4BTPh9rtGQRqkipVleELCChq2WSkoA1rTMF5oaRGFRBRRCD/8/h1ArOIgxGoWMpTsYS6fXl3anJ8gUnGhRDxJ10GkI5OlEZGLnhzAUgn+olo0WduXVrYDXrN/TXgV2vuNW23iD0URqpYJU6zX9B6sEGkhdBC1Dhjk+lmIhJ/PzaJwCXignG2fOys9+/jO5/c67yhWwJRi3NsfGnyT64FbCOsH3kOvgeRfvi0frMaaUZ+fYu3T4rg8/4m9wAnh5F4/+O4k5WAzM/8A4MhTJHonU9h4QmLuAz3A+fA/Ph3PhnnA+AEm9uSBX3kDOREFzUVpH+y4Rh7rUCHLuLpSO4ftqSRYORb7CkuVis1xuLZYFkkx2c6Jc4/suiW5/57mDjlgUFH2fmMdPsyEhEJx1kGQIZpIfbGLpd8aWxnzf/BGDGGp+CisGuzG3pAsIWv3Zg29lFLr10L8zYLGaeZiJYK65kSjZ4mj2xJyELAjQZ4NmVAtiOFILCCW2aOX19Vdfy3dffS0o+IGvt7G2LktL8xrT73U7+hC1elWatbrMlavSgBuggl+VehB+WgEIZ8Ea0KQZWCUABZQDo/0UUo2x30BvIK02Wov1tUAINQKoJuz2OgkA5GdwYeBmlKWi5F5JSjDp80VNZcW51QFCSHOKWoC+HB4dy8uXO7K59UJ29hDCQjuyvNQbDdWWgCQN15WK0pxriMzG0u0cS7VWlpWVVduVdjKVmzdvyT/+4z+qdbCxccay4/K23wAIZKYPa8lzSA/WEGbYWZdWZ1YZmOkczXRv4vqsQiVSQ9iVER5yAXQ38V12DsZnBAj68Yk75foX4DhP/uIc2XCyuX3WlBUvTyrX6k259vaHUiyWlVc51g7SkbxMgC6TCETlR80cmf1ApkcxdsrPp9unLQA/bj786OVO54DlwJwQLywRodMmvidnILpG4KRzoPFAtBBo7tCNoLB5hhIL1N4HYWVtuecWVlSwgaaP7n6p/isXCCeJqAyNZeYxXAGmzxp5ye+canlk4BLJJjBdJ6OJmrEo6UU7r8//9jd58MM9OTo8kEatqhod5Jnm908nUq2UlVCrlUuyUK3LAoCgXpcmcgSqFanogilKWU3sgoYaKZx4VvQAAAhonTdi5OOpsvrdLjR3VzrwLbs9DRVqa7CQpwBeBtZEWQugwDtY9AHPDY07ROgM1hXAbDyRTqcnr/b2tV/B9qs9efpsS12NQhk8xpzeI8KJs9xM6k10JUJ0oK3blyPKAa4DVgRCgL/61a/knXfekWvXXjdhnFlbrlwOIGoxf9XUU+Q2WK4D554AzL+z8+QJPGpjWhUMGRLgvfVAgCEPRBOfGlstw+Dy4hjyPYxK+HXl79FHKBBxYD8IWgzm0oZipWJJLr5+W7dAB7neOtpLthTn86ZIAS+tmeSeWFnLeL7l43gOMfV194fJsnctTh6ZO3z1IhQDGZpQHohI9NNNiELBTTiP992jrxHP45N+YK5YLzsQXdwayYUKQwEDtQW2jcb5kXL59P43ekUuKD5GBBJouUAmBbOfDLMng7KaJeWChAeHad3pYrtuS+jZe/VKvvj8C/239fSZTEYjWVtZlnbrUOPmKM2t16rSaNRkvtmQuXpNlhtzstRoyHyzqS5BBeE3+OrwvZUYNG2tiR5K/lnxjlafqRVg9eCzwD90O11pd9sa94WLoAW6yH8YDHR6kRfAVmbqx4fw7Hg2EfwDoABgR9owc6rhxYOjYzlsteWHew9k68WuHHV6Uq1XpNGs6yIAzwDAbjSrUijMpNU+VmFZXV3TZqMQ+EuXL2tYECCA+8c1kAoNlwRgDF/buhBZdqPuGk2XLEyidwn88kwEJUk4s0+NoLRIDSMNNNG9y0Cw9+f0mj0LHjzeuw9+ffC+cS1kg4LwZf8BDypUNlBcr11/T/tQQEHYPpEsDT5NLH0hHCMV6S5atA7SFvhPiX9U2mk3Q+8w+VICAPbg/DBqcxsEtj0iOeF3KbEkmSzZQF/FmGlrCcUkCww22fh4JxY5gNbFzrAYQLRwfnL/6yQMmdXg1BpqorHuOuk+/J8jH7UAf3KyUXMOQik3Q2fdgrbv/ssnn8q3X38jxweHaNMj9XJZDvb3dO/6ZqOuQl6rlmVpYU7WV1ZkbWFBFmo1dQeg/S3xxkJxEE6Nwwe/GNo5DwZf3Ziimuv4By0KUx4vhAGNUOvLaDw0kg8trMLGokrvJ34U+gBYB12YTNO8uRQII0L4QQKOQDD2h9LuD2Vnd0/uP3woPz7ZlP5wrCBQqdkuSEi8KVcK0pyrKeGJSEit1pCLFywjEK3Mfv7zn6slcPbsWc1UhCtBPxsAAN5ASUw0rwjhZIw1hdEnaxGsT/P9mWNAQfQAwTnEOX2qML5DkGCuAL7PaBe+Rx7BWxE+jEjrg+/heJCAyD7EeRgZyFo0/BucAGpUkDWolgB3bXYuQJp7Swt0tJLTgps+irxJOvLw09AQP0m5AF6zpi8czXlPCqY1cVrgYmQAPpUl/aBOHVaAdy1s8kJyItj++WXVhOjFf+/bzxLNT2H3AutRGYSaCpWau/bKuglceKctHk4YTDak7ip5NJ3J/Xv35N//9Gf58f4DGYN8m06k1zpWt6RSKMji/Jw06+YSrCwtybmNNVmdm5dGpaQcACIAEPqcRlVELQFoVgiGaqGg+XPwJyCwFrEXNK9EtqCy2jNRDsA666KC0XYJAlGJegPtMwCzwWpd1UVQQM9NFQA0v2CEtmGwBnIynuUC0TiR0XQmT55vyZ179+X5i10NSVbr5sfje5KfyOLinNQbNdndfaWcCJqJVqpVDTOeOXNGrQAAATkAuAEa6tOoQsnySzLa3ycCYa4IiN699FqcxxvHYBmQ3EQFf8O/x98kChlaZLYgv6+h2lCHkE1cooVJIOLn5JnwPQIJyE+AC4lEteCCy0NLk+d57cb7aglACR4fvEqy+pg6fBpHQMLP1qVp87SVElOLKUNmfSRSmYky6FFR34ZfAwBE8yNh4pMzkThjXD+dSOGR036PUYMskWhmuRWnkBew71i6cH1+Uf0mNF/44atPkzoBTqq/VlZbaPwfIZswUJxwTgZdgiwLnT0nhBw+Ho7H5IL8+9P/+l+y+eyZlLCT0Hgih/t7Sro1qzWZb9RkaX5OVpYWZGVpWZbmm7JYr0sdYTbtzw/z3Pp34Hf46NrSu2BgWNBai5L1BrCSHZ045TLUbbCELCO8EGIL+waABOv1NVypIIDjAwCwl/xkiorDieUbIPUaFgAKhxQAJtIFkExRgzAyELh7X17u7CkQIb6vhKqMZW6+IYuLC+qCIHqAUCAKguCuYB7QXPSPf/yj1OoNqVZrukuRknRoBKp7NSDrzSIBtkhjogyTify88Pc012Qz5Y8nmUfhY5IXyUIcr+G7QEJCYPEZ5pclyfyMCgbX9tqe+SoUbswDroMx8ADgE588H4B7wPkuXX9fw9gWHdjTnBrKALkvyg+JcZ+zH5WtyQvPS/I9kWwHAnb+kwSkPzZ3sPsCMpNMTJwI3ybMhNpbBZFZtM/SkxstBm/usS8gH9xf1+L8VdVqP3z9qZpMnFjeMEM6NKM4CJYbbRuAaATAmZicjNM4AUPO9KLUQhvdMGKmKb5/++yv8sm//4fsvdrV9F5oV0QBqgCASlUF/sz6qpxdX5Ol+XmplooyVy1LDaE99eK14Fdj0gCEYj7U+GuorSRFLEqQf/D5NSJiFoAynkia0pp36yKM0Kh2CkaJbb4gx4dHOk5I+RXNF7fZNwBAyA3PQQCYKAiMpznNMRhOptIbTfRfrliSw1ZX7v34UB48fCwHR211FZBZmctbP4F6EwVPcAUmmvmIrMeV9XXtjIQ24//yL/8i5y9cVOFH+3HMgSYPaZgMP9OdggnqPpswMY/DnFAQvXmtRK9rx87ENbxvpdTWYpzZrLQEmEDEwiXML4GCmh1jTEEmUBEQGPJj92cAAK5hIdnYAyAbguQzgBe5dON9tYKxgzF2nfr/4stHMtQ0vp3PgDe+Yi4B3/Zy5wXeniuBE+QBPFcAMBPDSD6ayJ4EyZ4kjTg4owEBBc4LL4tTzD+zKjscy7+xUQP+wZR98P3n2n3Fh/A4wBhwhmTwORcPPoe5qplg4X0ittcs3mqgaWgchZmTmEww6mDRUSL7+Mlj+fQ/PpGv//6lZQmiaYdq3q4UZSpLzaa8dv6cXDizoVZAs16TBoQfGXXYsMN6fqgsww2wv23yUC2osfZiWYVf/+mcwhVAjwAI/1iGIXYO4bcEJwtBYUEDANTc116DyHuwLaQMBKYisACmqKOH8FsFISyAIaIME3ABM5nkCjJAU5LhRA6OW/Lo8TO5++Cp7B+0pFTOS7GSkwGIR+yus76sLD/2NYTJfe3GDeVImBz0i1/+0lqJzc8LKhw1MSjsqAOLhxodY05fnTH5LDno1x4XMwlAnMf3BcD7mL+s6Z0Fd6wFrBEqA4w21wfXG376TFUqGTwvPoP/j2IoTfsOWbNJzkMgJ7n2abbjGuoClypy5c0PlCRl09E0ye5TiCMPF2XNR9oYUUlb0xw3a8JKCyByBPyclkNu98XT2UlBjwkHaVM9GCkZfo0+FU4KnxUohxvwecv8DIMY9w2AqVnTbbmwYJ8//l46LXRiNUTlP56fqZ6M+/pEDLTFZsyZyT9ZNMZ5sFDwPfqSeI8bemh4B8x1viB7+3sa/vvLJ5/Ig3v31XcHMA11k8mOLNbqcv7shrx+8YJq//lGXRoa8y9qHQBScPI5EH8QfkvOIQgAwUtF208gj+QaFXhYAEqVBwCYyQigFirgbAysepFE1gAuAAQ/5IYj3VhTnwEC8N+DFaC+LP4h3Rm1+VMCANpK5WQAjmAimn78av9Injx7Ls+eP5eDw5aM8RwlWCt5qdXrSf1/p9uVar2uwo8xRZ3ARx9/LDdv3tQiIhCJSUNRVUs0eX1/vEjC0c/OCicBHyvPW3EEBX6OuSbJ7MHE+81ZIpFanpYg3QAWONHixLWYQwAAgAsAAMD7TAumO4K1pVWhLp+An+FesGHp+au39HOkDPc6bUegxzwVn1cTLew0AFBxe/eAvQJoudgzxNwKG2cDYJV7pAJHcyJL5EV//2R2kQ6bXhu+LLOS7MSWTME929jFJhIldsvonVdrLqjAv3h6L5hFsa1SVisQsSPKxeIQaDh9Dq0JsAemSUmNQ0DhxJMnYBhHrYo8UkmnsrX5XP7+97/LZ5/9RXv7g80/PjyQ9uGBjPs9ubCxLm9cuyrXLl2U1cUFqZWLqvmR7APtTzpPw3KhAYRaAprNhVRZcwUAALrDi5gLYNZAXqZ5JPoZmachtLDHobongUlGspKaiCjkARAgczGU3wIA0BJMXQCkESMJBymyYL41EjCVIayB4UT6iBJMYA3klCfY2z+SR4+fysNHm7LfakuxVpBKFZmYpnmXV5c1FLa7vyevv/66tDsdLRN+77335Gc/+5nuMdCca4aiKvj+BSUgOe5eM+P+abZ7k5/vM8RHhh/AzfCb7wlAEvE0y4FmdNbFyFq1XB+MTNBKsTUeOkt3Oqow4OrgPfxOiwHHAxBxHRKUXFu0JHB/c4srcuHKTb08qghjchsBIOuaZioJQ7QOipZ+vnerbXzTLfMM3OjKu413UAx00pxPDw1dgqwpEv0NY/ottBcy8Vz9siGlxZWJqkX0t28u6ikPdp7K3vZWslEGEZl+IgcPA0xfz5eh6sOL2KILJaieaOJ5iPA0BdkTAOdlgwtwAJ12Rx7++KP89bO/yhdffKFWSaNWk+0XW9I62JdmpSxvXLks77z9plw8syENbNSRm0qlkNedenWPz7yx/prUlLgAgRBUctAsAPjfYM+h+b0FoAAAFj90TOauODSZkY+gzwjNPkTacug5GEKE+BuAA/4BYUPkA4AMhG8/BpsNs1RTj5F0BC4ALgLyEgoaDtx+uSMPnzyVJ89fSmswlFrDAGAwGMv6mRUdr6fPN9XfR/e/wpwAACAASURBVD48tB72Hvz444/l9nvvyuraWqKxNbw5S3MABHNaaWwsSi3tTXOa0nheHwUAANAl4k5GXKucf/+T68prfr/SCUw4pxd6Wic4FywA/I0wIE17FiTRNQE44jhvgaasF5SOn7mkOxPh1Tp8pVmDLKA7zYLx9+k3/aCiM7IvZtxC1gz4aHGZsmb3YG6jl4sAQNLPcpCJImTss2jpBzON6HEbY3yXcVKPgFgQjXls2ZyT/ZdP5fDVlu7T5zUAr+dBgIuDE0TNruhfsAYJWll3yov+IX1/pnH6UBC+hjr9g1f72ukHZb93vv/eQn6lkjx59EiGXWj/ZXn79avy7ltvycbyoiAhtDAzAEDNPxJnJAf2OQBASNShNaAL6lQAQLm1WQAQVxVaZWwwsbaNGIAW2gX/KkXshjvWfgMALjX/dUt16wqk4UcIPcKwWndgqcH4HQAAT8F6MsHPn6oLgGy+KUpbOz3Z3duXu4+fyL3Hz9QyqNVK2rkY1YFLy8ty1DpW3mRldVUXG8AAFgCah1y+ckWFxIQH/Q1tw42sQHqBpdb3mpo5E/hJkMDn5ANo6nrmn+fxiouWAbMIs0qNn1Oo8TezBAkG+A7WGPkl9oaENQAQYIuy7PLza1iFMrSH37hwVRuOqmuqm5RaAZp/fu+C++iAcd1pmfWginPY5wQCnDdYGCCgWa27+fiBVY67/Gsv0ESVk1ZA+jFtU4pg+oc2X3A+KKxICgEvoGbS0roeu/viqTy6+7VeG1rIgwQXCgfPm3acbAKGWQAzJZ+8BcDv+EXnv5MNFaqmGU10Sy+2+kYVICYGJvWjH3+UaiEnr1+6KG+/fk1u3rguS82GFFA/n59JVRtvIpFnItMAAPD91f9ns9Hwd7FQ0WKdfBE/IfhWDAQNrDUBoSBK91bW2UYWIdwra6U1GNj2Yrp92BACb+FAAwC4AkYKWoGULSq1APRf6Co8M6GHG2KpwlMZaegor+nA7V5PNnf35eu7P8rTTRB/1vkIm4xoH/9iQcOCEHxwDIiNY89BAMCtd97RJqMmtAg96ko6AQKcI3YHys4tQYNamAoFY+LJRBxH4cma/F6x4Dw08bnmud65/mi2J8lawQXA8dDuuAdwACQMzcK13AwClj8n1x/BBRwN5g7Hnr38hswtrun8YOMaEubJmg1ixr0fIghEt8QOMeH2BXvZVHwfVkzkKZsKzJMxIuDRyyYjXowQQP/Mow0HN/rdZp7U56yyD3vzPfz+8yRqAPMXpBEni5PI6xP1s34iTSAkAuF3ZL1xELlouIgwoZg4bboRuh/hM2oXfD4bT+Xhg4fa8PPOne9ld3dHhWnUG8rzJ89lfaUuN69flzevXZEbVy6rO1CcjqWSz0lF/aypTHNjmeas3NmIP0NcpuxqY45gAeQVCAIAaBYguhoZj6Kpwlraip5z7O9vUQtYKji/Cn5oO67Vi2GvwEQIQv943XpcRd8sAGT5gWREBADX04Ih3D0sACQLTdCufCQH3b78+PyF/HD/gQo7EoBgBWDM6nNNZcSbc3NJWzRsM3br9jvy/gcfyLVrtrkIKAuEIJHYRHM+q+V1r4IQM/dEIAXBuwacM4bsuAZ8SzCvxKi8SJ5mgZ+uIY/ztQa8vq6N4ALg+wA3Jh9xPeG+2HPSgwzvj8+MHID1tXUFE4RUr779oTTmFjU8CE6A3EO2JZ7JWzYSYDxRUgAXej6aMrYoAGWQhKCtjZA7cry/HZ47JhekLQBe1D73lgDjiRBse+Cw221IxolmiJFz2IgRjD8W7dP7XyqrjYFFYYzli8fwEG9QF4UKBbc/Qlsn1LUjzIWttAtas42QGq6BrDPGg7lQ4oAaOcNnUMEHAQeCTTWnldze+f6OfPrJp1r6e3x0rELVb/dkZ2tHrl5akbeuXVPhf/3CeamVC5KfTKQCE1030hxKrjBTS56ozQiAEoChK0shh3u23v+C8Kjm/lsUQAUldBPCc2qEY4LiGqSxWr37SIuQYE7a9uBIUNJdjYKJSQsCkRHdb1AjAAYBOCdCjLAMYJprqjCO0eaboXQXHY2HY2kNx7Jz1JaHT57J/fv3NYEIXYyRKNScn9fCIswhkoDqjapuQnr1ylX54MMP5Oatt2VlZVmrFRECYzIQxt9rWe5+zPf5GcGfJjejQOkFHcuCaRVkw3AUeKwHrVkISkJXdmY3Y1yLCoRWBc7LkB8tFfwNwce9MCRI4o/n9Zant1hwTbSLpwWDPSQu3nhPw4PYj7DXbYUitkjaUdnGXBxfc2Nsk1feMdnObw2W3nhH77N9+GpGbWFaO6JM+qbT71OImGkUkxq4lVhyP9aRJ49kEiP9wPj3ukcqDpq0gWQYhEXg22reuLHNaEutZhZSXlHvjVpumLwAAOR9w8cJ/e4tlGaNJBT5QjoszUIOD3xlnczZVKqVqoII+KlGzbr67u8fyH98+ql88fcv5Yc7d+To8Eh97aO9fZn2+3J2ZUF+9s4tef2183JhdUWr+5AhmA+EnOU3IIHGsv80zovndAU7uugEWYAWMoUpDc1vNQAAO4RurOwWhTzGyVjBE8EMdQjqXtHkn4xkhn53U+QEWDRAm3qG/QIsScr+1p4JIG0BCLAw8H7YsI7WgFpcaKM9mclxbygvtl/J46eb8uDRY81WRL0GmpaKFgFNVQhQPoxkoZXVZbl9+6Z89PMPdc9B3bAp1DWwEQirzpSUgnWjgAfGIvS9MxM07NNgfQpQp8HcD+8re0DxkR4qLAo5CWj/PpUdLRNvuvM4WrMeECjkPuxHXoI8k/++V5x4n63neL+oF1i7eEPlA4VD1jTU2r2b5RAzcnmPXsH6pDoCT+Q1YtGdKtTQqUs/P9rbnhERNY7u9jHDYmRckQikFw+7m9iNIOEgvX00j0m+IyKLqxuKcLsvn8nzZw9CvrtVR6lfFkgLH8vFvejCDcLMvzn4tgegcQ+m/W0XXEXWkKaaaPvQzQhJM5o/MBONa6OcF/344ZPBHGt12vLpZ5/JV19/Iz/cuaudfxrVmrT296U8m8nG0rz88v335NqFM7K+NC/lPFqJI0QEy8TanOmuPKH4RyN7KCxKEoGYYxG2/EJXnmC9ILVW+//nsYMO8v8RukOBS9jMAuCiz2tVcbq1ObL+GAFA0o1aAiAE4eeHBpiB/MOiguArAGiTzZl1gcbvkLuQh4Df1UpA+vBUpDMYa3bg9s6+fHPnnhy0OlJtzstxtyelWl1arbaWDsPcbzSqsrDQlDfefF3+4Zcfy/Vr12z344L1P1BKM6whFYTQvUetODy/5gvAtTEQg7VjVKaBFywg+vE0qXEeCoM35z0ZSKHRvgVBWrI/T+MEslYvrQiuSWpxAghkKevCRO0d4/xo2Z59YXfixdWzau0d7+8mGbYECbsGk5di4ZM/v7cQTE7inpvZ6+k0bD9/ondFtEgyhJK9yZgdqENxapaghRpi7NLXA2h4bgFdZ2ua/fTgzufWUz0QhPS3mIYJkgn3wiYLuCrDLKeZgMnD50Sr5UB1qa8XTFl+rpthADCgYVFhNxwpoQWzDb4YWdxXe3vyyWefyjfffC/37z+QXqcn84056bVaUs/n5Pzqknz87jty+dyGrMzXpYQee8jog/mvwgrdjmUcttRGaS+3QnNWADWZ7veGbsZKGCAxCDkCMFOx884oFNIwy9cso2LJstVATEJAEBLUWDRAQQuELAoQlKiBbQBTRgTYjQiAMYZ1AeHU9GPLo8BxWj48nUlnMJJOfyTtTl++u/tAHjzZFClWBC1TYAEcH7XVLUAYFp2D5uYacvHiWfnlxz+Xj372oayvb1jHI9vP1BRIEELkJODaTExRAFBQI5kZAEDdFgiXWZg+ucZrPG8BeN87q4G55rPCeZrAe8FJ7ju0jEu5uZk6hxMS7t7wm9D6e7v90e+06S2azCA8aNaLNdLB7yylh2KmNcjnz947ewFyE1LfWkyzRaF8d7YsE5DkWvZhs+ZE9iI/aToFrwThPbRKgpXw+P5XGu/UXH3XmtlPmk/O4cIgG+sHm4OWuC/Q/Cio0ew76yNIzaBhl9DtGNocQt9tW023Fq0Mh8nGEvfu35f//ac/6Tbfjx4+ln5/KIvNeZkMBtIo5uXymXX58NZbcunMqiw1qpJH+A/aC1YM88ttkKwWIOw1qNuNZQFAOwQXVPC0Wg4AhTx/hPemOW0IAjZecyzCNmDlKlyjspmIGEO4CWGPwzEah6KfIBKE1O+3dqgqCGpCm7mtP0NUQH9X/WraWecmZz66WQBTLRoajKCBc3Lv4RP54tvvpT+cSQ77H+q253BPZtpRaGVlUZrNmiwtLciH792W3//ut3L12jXLc1COIygbbh0erEjOJwAAN0ILQHmU8D3dOBWmWxA0rhWuAYKqX8vRVfVZdulEG7+mca6fAgtaHswFoNL0Jjm/z3NkXQrKl0Zsgt/sr1eqVOXmh79Ra7l1uK98wIkt+4IFTpLQeHmXzhM+N5V9yssdq7UAMe0w3c6YrCFOk0XW0wYpQVMz9Czkt2hbKb14dl8O93cS8oc1SgybcHsoknRsuYQBxXv4ydRfgg4nTicCZnceC9wEjwScdx+Q4ot4vpZ0dq2iC4uI6cEgeL799lv505/+LN/f+UGePtlUIVyYm1Oir1ksyrULZ+Vnt9+WC+vLslCraLptFWQetBLIIq39Z/kvavPNHlKQTQJhwQ0Ie8BT82oILLQHA2E2HILQRGtwSwHGvZbRXgzXzUnIA0A345GC2Bh7DWBfARTMhApBzQoOYVL1t4MVR4G3bvv2vr4AAKE1uNYQoOnmeKLuyCxXlM0XO/LXr76R/aOu5Cs12dk/1I6/uEd0FF7fWJWF+aZ2SHrzjdfln37/O7l565YWPYWBMGuTW5MpWcL6EKuV0Nbm6o4akZqQwHrvsaMP5pbFQbj1bAqu57ZOEzauH69BPRh4IY4WsoUbMVeMQnA9+hqCLN+QEsNQtOWvz89xLoTJz1y6ruJ7uLerRK9NDXP6bf3E3bSSb6c4vPgsRhimn0fPKLndF5u6OehpFkAi0KkdT51PfgqLykWkD7Kwoj4rTJmH923zDlobLNvF356lxzFAcpZuYrCZbskYMQecJKWyviV0oRlq0QueVrdTDvvIMXXWsvKwM+9MN+xE3BrXw/lxLuz6883XX8snn/xF7v5wT54/f6lCONdsCHraNopFeePyRfn4vXfk3NqSLGCnn+nIAKBgAKB93Fn/nxBZQetxEsMCsJoF873pG1szTiTOoA8iEl5sB2PdCxD8RaWsvQcxBiAu1c8lAAyG6toAAJT5VxLRtoumOay/418gFcH8qzXmAMDap6MOAQlEM+lPptJFstFUZP+4I19/f0+evdyVab4smy9fGVGrferzcvbsmqwsoaw7L5cunpff/Oof5P0P3peFpSUT/LBDFDXTNPioiTZFNaS6AKG3gdZShCiQ3pelfPt+fFxXCMHhRfcxG1P3QuTXthd63ocHBW8h83Pvl+P73nI4LYx5wkwPLfC8IvXnPnPpDVlYWde5BSloFYCcR85iVvDtb1/tF4EnFgR5sMnt72wltQCnmSt8MH6WLKQACv7GggoJ8X70k69pFt29b/+iYT4lyEL/O6I+iZzTCBiCA2OwTLQwXyhu/aVWBHaoxeYmIWbOdtm8X4wKzHDs/YcXXACADCcf94atvj/7y2fy6Sd/Uf9/exspmlOt8kOWX71YkLevXVYAOLu6JPMV7N6LfQAMAEBoKfDoSQOhquosWgFxypSODcx3WEB6oEUBlDRD/DwIM37iHyImdQWAvLbjVveAm0Vok5BgLYTYMP1AHYcgdeaHR398ohxA8NkYwg0k4GAykt7E9ijo9odKCN5/tCn3Hz2T/kRka2dfm5egASleGxvLsr62IuVyUTbWVuSD997VDsKXLr+mAAE3R7VXMLWt2XbcjAbUiXY8Yo+D4M5ZoxeE/Cz0xuo8X7gDUKBVQG6JQu/X72nrPHFBMuQxv08FieMYCuTaYsyf6/U0ECEARFfHnttr5TTZN5O33v+1wCWwvQZap+b9RwFP5+iEqvgkPZglxCeyCREFoDAlKJZi+e0SJCKIdn5gPPrh4RHXRJgImvfHH76QTvs4SVRQdNTil5gWmvXZPOgwSYfsLts5YeBY660DXyzobrvD0DKLW3zr/YY4OAEAgAIA4EIgAYUy1//483/IXz79TB4+fCiv9g7RFFeajZo2+6zl83Lr+lV1AQAAc5WSFtzUyyVzAdCFS8N/EHprS05WFi3GUgVVJuthtxrzyZO2ZmIblqA3AMNAumErzGx0Gma1mfqRBoQGBOYm2N8m0XAvdPGFXvL6Hsu/A+kHn19fjp3X8mMkA40GMpyNZTzLy1GrI4PxTJ682JVvf7gvncFU9o6Opd9DGbZdZ2l5QQEAW42hRdpbN27IR7/4SG6+c9NacZWtCIrzTwDg/GKcFABCFECtttBExfo+WtcfAADmjTkfnMMs83/a2sqCghdEChQFNqvx8T4bxtDMp6tBAEjcTi+dTthV6AMae+Ch5UCSE3sPXn7zAx2vo/1dGY+QwxKnirF/O8ep3v6pfIa/rdzui2fWFDRRAJGhJYp4ZOIAM1kDJ6OGxu+W6ruqJAa27nr68AdFfoSCkph80vfOXA98x5MnvB5+Zv08AgCtALoBAADsqwcA0NBb2DCDk5T4lGjfXa3KAFt2B22EayASgESXzz/7XL784u/y48PHWhMPzx39/1Ht1ywU5OaNa/L+22/K2bVFma+VtQYA/q4lQ4VoiPqvxtArCCQjbjQ44tkw7xUsNOxlm3Ci9799B+NomQPGZljZLKwbbORaq2HHX2wMYklNluiDBiAhM5AdljUJIQQkjSkyUlCJCVwcHZRRiGR/6/tJxRjW6FQGk6GgrxBM9aNWV/rjmWy+3JNv7vwgR92xtPsDOTpsh05MU2nO1cPmoiVZaDbkyuXX5KNf/Fw+/sXHmjGIeVKyLnRcogtAjQ0ACGELHTUIP3gVI44N6LjmMLeMvXtX0guvF2hTZBYW85Yn36dryTXO9ymYOtbjsa4VtiHLMvE4h08kItj4n3YD6YiaX/M4p9a1DIdy4epbsnrmoroCAAF7Wejc7jednOfreKjtk+3EE4UUo34KAB4RE18sXMBnTaWQw6UcUhjxs96Yk3Ktoab/F5/836ax6ug0m26+gAQevKixWHjhfSU/KBx8z/xS+BXlNUuuoMVAKE/GAONYTji0IxYSwi8w/Tuttt4bClYwYehsc/fuXfnyb3+Xv3/xpTz48ZEcHHVV4ND2q1LMy0KlrABw+43rcnZ1URYbFXUNQMoBYMAXqLhqMpLl5XtyVsEsEHpcgKZ8A0kT3AX8sGe3Ft+wLtjfnr0M8C2STjinEkLcD1B31rGtNK1KwsJ7BADddCXE1m2zD7NE8A0NM4XELd2qLDeV/nggPbggY5Hjbl+ePN+RH588k5d7xzKYTDUMOBiOdc/Der0iCwvIB6jJXKMmF86dkw8+fF9+/dtfy5WrV9VKQws0aHBstoraBy+M2jCFdROhSSzAHDke+G6zadu7M2yMcWAaMaMA3sSn/05BZf8A30eA4EEXFZ+xvyBqHvCPpj+LgXheWhj+mllw8fLF37EOqUS5zvk93Cu5L8z3m+//WtPnsRU52uUZAJjiIIFvsunL+dM7D/kUfv+7hgFPu0FdlkmYIl2P7EGCWprCOL+8pjfy9MF3srf7wjZQCNswUdur5g0Pyb7tJHV4Xe8zeV8L105i6KHLLJ8dCxYWALQG45y0TqAt8T7wH9cCALAEGGEdbPmNCMC3X34jX3/1jTx+8kw35kBaLpp+NmtVWWrU5MZrF+X2jdfVAliaa0i5KFLBrkW6d52xtViwzERkjjYBDH3y4KdzEhNXJdnU01KcMZUkMiESRgQONW2ajS0hrEgTBvDgvOpX07cGIYm9BgpF/QwkomqmsCGrVVBizwXzqVVAzCSJueMIq6KpqCYQIzFpKsfdgWztHMjdh0/k6daOjGYi7VZH9xYAkKBicHEBWYF1HbezG2vy9q2b8tHHH8n169cVAOHPQ6gw7ggT68aX4UULwNwA4zfwOzgWNCvVTWxDMg/OwZJuADlThqnBqYkpWLQm2U3I55ewIxQVBrW/F05vwVJmvIvBZ2DYmuvWW7fxOU354UVLlPJGAMA94VxrZy7KxqXrCpTH+9uBTLcGK3YfwS4IysRkKC2zPlU4pcgtDGjokT2RJygS5HIXIRBwgBvzi9r9tNs+kgfff5FK8IB/6wFAS15DTrZv05QlQjiIuBb7vBF9PbGj4Sx07B30VXCYB8ASUuwLh4GtoglnsZgAABYB2l1jxx9UAP7w3Q/y3Tff6c45vR7q7EXqNXT8XZTVuaZcOrsm79y4JufXl7USsJSfhs1LsHPPwEx2jc+H/PsgkJr4BDKN21Fp6NBqETSKEZpEMgEG23dr9mAIl3Gho6qyFvalx/MDFKB90TXYUn9jcUgeWXN5c420rXh/oCCgYK1diN0GKh5MuUK0RikvlVpFiui6O5poUtD+cU++v/ej3H34VBOFer2h9LDB7EykUsnJ0uKczM83pV6tyuryolxG74R3b8s7t98RbEWPF8hMrBuQXFhSbPKBDVkAkCr06P1fwnZqtmsSxq+PrkzDoYIghB7Zm/gbqch0JX2SENfmaQLrTX6vZBiFoi9uDVkt8Qb/CEBcf1lS0VuxXrl6sGAzFwIN74WAgHMQAPCs567clFpzXglB7EDMDL/IK2VrARQGnKxnowDh773tLT3K9gGMr/gQvjmofW4kR5p0QBvp+eVVXVzff/HvytYmPrbmoGe6k7oNIrIWhTervD9HZKT5lkIyTaZBt9uBFQeF8BKZYQAAFlKz3tDPWsfHuogw2Qj/YedfAADCf999+71unzUaQogBAFU5s7oiK/PzcmF1Sd596w2LAjTK2owT+ffQZqih12GfwFe0bb3VP0+Sbybqomg8P2yfDUDC78xc1FlAKBRJdsFyV0FHnH881g0wqxVrbY0XNCr2ElQNr22/Qvsv/I5CIt0TAFuIWydcVkGSucbmpgAKXF83KAn+trkOKGpCBWdd5uYXrJvwRKQ7mikAfPXd3SQRCACAugIkNi4vNrWVOPZKwGYpFy5elHfff0+bhZw9fy7JA9D7R3uyIGAqrNoAyRK5sOEqAAA/IfzYnIS1J5g77Yt4fKxjD2uO1p5XXF6haLSoWLREsG43KQzD+/g+c1HwHe5kzAY0uDfm+GMMuWYp4KZ1bU44tlnh9/fyUwBA5Ybr4T5xb2rxSV6u3fpIrwsuQEvUwyubhevrApIeACnxjn84F8A3AjkZnoikQ8wDoH8L8JhfWlPfbm/7uTx7eMey2ujnh517vd/EVsT+vBR2sqjeDSDw+Pe8fwcOABbAaDJSMxkLCOehi4IiI0wyNuvAObDhJwEA4b8nT56oCwAAQDXg9stX2ksfqSmNek3WYAHMz8lr5zbkw5tvy9piU8rFmYx0s05s39XRHXjB3CMsho04kMSjpqUWL5lwQiBV86EQqIDdhM3H1J9YhOrzY/NQdBFGCa0Rhervax5AVZ9Ptf0k9A0MeQLYCRgFVQi5Agh7w5H0B0Ot36fw+1JX3T23WtUcCi2+qqDdlm0Rb2a5WVXlWlnml1DGXZN8qSrjXEEePH4uX3zzrWzv7aOJge1bEIjN5aWG7ptYRZu0SknOnD0nN995Rz766CO5/sYNM9WD6Yt7pCWI61bLVRV625cRO/r2dE9EmP5IggK3QCFjk1g8G17Zvf+ywsnr0BLNWpsUYnIBWF/knLBmuFZpunsQoDDiOIYouY5pkXhrBOHo01wArmkAD0CKAIC/z166Icsb523PwYNXJ1yAaMWb0va+flq5x780EYiIYaZM2lRIwlguhmXMY9To1XpD65nRr+7el5/oYscdUPigAQEIWGRJgk8oCeUgnSb0HHROjDfDPDOr5psmvKD3/VirBrG4sdjVtAodZPA+8wDaxy1d/Hi9fPlSXQB0Afrhzj25f+++bO/safsraB8AAHoCrs3Pya03r2sUYKFWktmoJ+3jIxkP+9Lt93QfPxWGwUj6PQg/BLCvW3Sjuy/8dVgFqMUHqQMTH9WA2DW4Xm1ovkGtZvsLNqpFqZQscQl9CulHWkusiuUHoLcftPtgoK4PdhNGs8424sb9vgEANhUNVZawEKDhcQ2Qaejhr4Rp2CadAkEBU8Y9N1MXoN6c0zmuYpebQlm2Xx3K1z/clbs/PtRcidEUHINVsC0u1GV5BS3SUapdkNW1Vbn2+g155/ZtbRSi+RehrRbu0Ud2wAGwFgCugCU2jdUaqdYAAFa1CcBliJiCBUBXq0LTp219JiRwEh41U17dLhcFIqHK97zAZF0Fb7F6N4AWgE9dz65rBSUNbXJHrcgB4FgCAMDBAwD5jLc++K0qWhCCgz4sThdjykQCSe7yGE9IJ9WFh6+sJyBv3j+4aV22+j6ZP60Pk8/L4sqGDvTzh3ds5xMN2VhOtU5EiNPTh8L71IQUcjwwB5YugCdkSOB4HoHn18lDOK5a0VAaNCvgj1EAAgCEGT43zkESEN99+vSp/kMUAADw9Okz2d3dl25vpFoZ/9ASfGNpQX77y5/L29euCnKABq0DaR0eymRi5rlGAdAKe4hGvaah1SQPMXUQlNDISNfFsGCXH3AM6B5cLpa1q3ADdfXViroX9ar1OqhoLT3AABEHCG1ZzXp0UQKngM49EIg23JBeV7rYURghUXUDwvyhJLlU1PM35+dkcX5BO/cimUi7BQeSUHcdCm22B8O+tSIroT9BURaW1qSxsCSTXEn3E3jw9Kl89sUX0jruymRmBCOea2G+Kssrc1ItY3uzgqytrykAvH79hnz4sw+tc1PenqXT7+v24hTcYd+yGcEBAKxgDcDiwYKFlYGd1LVnfAAAIABJREFUlRkR8S3C2Cod64TCkpCbLuyH46jVPVfAde/DegQQCjlB2AuqBwPvAvAYWiEE1wSQoAjCXoGeBCQA4FywbDhOBKiVjQty7vIbyjEdH+zobXvOIcXwpxJPDHrsFZFCy4G9WX0agWFf8iQD2cecFvrAAuh32/Lozt+NqENWXCD4cD6N/YYcfPZwxwIGeNRg9larCWJTs3vU9eESDmgWqAAy5Yo1acB3yQSrX6jNLI0bsLbfeQEnAFMNKPvox4fy6NEjuXvvnroAL7d3ZW8Pm39a6ytwB912W86ursh//8Nv5dqFc1LIjaR9sCfHB3vJrsVY/IUCWo43pVSsqtCguo+JT+ivD02NrccOD4+0enHQsT3/wKBhsTcqsDbAVZQUAFC7UKvW9B7gp4P40s0lhgNp90DuDeS405ZWuyPdXlcFH5wAuvBCB+ZDyA1psojDo2Kv0ZhTMk53JA5mrqZRh+3GQCyi4QgiJ+ByumiFPhzJ0sqaNBdXZIRYfakiL3b35P/533+W3Vf7tv9QAID5uaosLzfVBSjmc7qF+MWLlzQM+Ktf/0pW160lHKygvf19qTfQJMaSka2Gw8q5NQEodInCogUPwEYxmDv8Q5cizCF368VaIafghYnChvXAFwXWKz8v0D+11kgCehfCE4FZGeJ5knMjBBsyWfFZNgqAe2QYEN/Bs7HmAdbTa2+8rxWDkDm0Fo/PEST1RFQgvfGo3U84FgBgvl5opJEKLZzmS4R4MmLV2BtvZUMR5f7Xn0mv106KPFKMP0JIWJih7RN9JIAEtBp8O/SMo0b3XECWBOTk+QFPfkcVmyaKhO21QoYcHgnEn9aSA8hQANTva7eabZj/T55oDcDz51vy48Mnsvn8hRwetnUDTQgb/PJRvysXz67L//XHf5Yzy3NSlJEcbL/U/d/RMRhdjpG+22guSKM+h/Qo3fYLbLcWvmBSZzNph52Hu92eHBzuS2v/QBfwSFuUDbV3ADQnOg1hjwFsPLqAZhvYZrxmLbFJCqIhx8HhkRy1LQ6PTTjRzwBlvIgWYCsq5GCAwNPEofFIiqglaDQVdAE4sFCU+BNRhp1OoO6PqAlCM2m1jiy6UijJ3NKyFEpVLQXeeXUg//7Z5/L85Y6WC0OAoaHrulFqU8OAuelY8wFee+2SXLp0UX7969/Ia1ev6IYoCFPivLBokOmI7yP3AUlQ7OeQaF/UJoQkL7Uowz0bOYpefKEvRCh8otKy1RpyUEJ2pF87ZuXGCsBsMw9P6Hlykdas5wnodngldhow4D1YRprcFdwVghWL4KD9mXPgLR3IFTbRuXbz5/qIx/s7lnOSKPWTGYFM14/AF9Wn7g2YRT0zK6KpYELITFEWJYhqfyz8zvGebG8+OJHXTD8LA8PMJjwAY7bQNNDOlidg5bRZEPCD7v0tmlL8ic9gsmK61b8umN+MgQQZh5dW6iFDUGahGrAhzx4/kp3tbd0D8OWLbY3/P918KUdHbe2Jh8HDRh/T0UAun9+Q//l//lEunVmR9uGu7D5/JpPxQFaXV6ReR0tyaP+Gan500UVkBEKoyX3ac3+smh9JO9BcyJeH6EHTosMPkqcABNh4pJCbqQAtzjdlaXFRFhbmZa5hO9Jyn4VWuysHR4dydNyW7mAonW5P2p2uthdrzM3Jwvyi3j/69mvzz9B5qDvoSxcbaebzugDReQkgAz4AfAc6Jal/OZtIpYyOP8ZfYC7QBqxQrmgb8b3Dtnz+9XdaInzUGQj6ugIAsEU6tkzDLkmz8VDmGmW5dvU1OX/urPz8o4/lrZs3pViuyShwQ9qtWAMACgEuTTxschp2OtLExhAWpenrFQLBkZ+dxi+hPav/zmkWLwWY5/Fkn2fnfbwfx1Lp8bpZC8GvbXYE8tei1Urt7yMPtIgJFBev3ZTm4qr2EewcH5qNng7kZar/0rUHCUC+2HyELHUNoZn5ZR958o8XVz5ac77N919aPaMXuf+t7eV3mnYmwnpihoJM/x8LU7NnQ/ah/9xPkAcAD1rJ+1ZZqskv0CQQNCYaKerqtl/mdqAWAJ11nz16qHsAPrh/T7aev5THj5/J861tOW51FQCwGrErEMp+r148K//jv/8fcuXcmrzYfCTtg1da+rq2vKqE2hRtvLTDTU76YLdn6NwzlkOEqno99f/b7Y6a3uAVer2OnnseZnmtqmM46vdkMhxYjUGlpKXIy4uLujknAADVgFgYAM/j45a0uh05OmrJ/lFLjtsd1aSIrTeac8pHHB+3FQAACij53T860n89NEbFfgK6eUhRVlYXNGSHe8EuxxVEA5B8U0UozjZ0xdKoNRqCfMfucCjH3ZHWBHzzwwM57iG0hk9msrI0LysLTW2WMh0PZK5RkYsXzsjZM2fk5q135Oe//IXMzS3JUact8/MLSpDqRmo4Plhvlr5qEZOEXONuNr7XgwsvewDIgoCuI+Wz0hEuExxLq+U694JLweb5oLVJztEKoVACEBiZIAHNc1L4+TywfPF9X1LMKAV7VBAAPC/BsQAR/MZ7/6AL/nDvZbJZjEUC0khgzxa1vpfTWAvgNvTwg2IaloaUfRVkT3N+SdN+91+9lPvf/S0gUBxE/8C4Ac+4kvBjYo/ugzdGWyq2y4qZYTwPz3HyMQhY4Bq4QUloeBHyrdVsAteAXXinU60F6He7sre3K08fPZKjwwPZ3HwmOy935eGPj2XrxY52v+kPEONHhV9OW39dv3JJ/vjPv5f1xTmtcyjlJrKyvCi1Moi5ksbJ2x1o4YHsHx3LwdGR7O4dyPbunvR6fWvIPcH2UHWZbzS1YAZgVCkVrdioVpEarBc8/niovQYX5pqytAAAmJe5Jr5TUcEAABwcHOoW3fuHR7Kz+0qOO10Vepj3usX6eKzWAWL0GNvjVlte7OwoMQjzexdtziplabUGsrBQU21fzBVkbXVFNtZXZXFhTs13hPKg2WE9VWo1JRfRCKQ7Fs0I/PrOfXUBkDqNzL2za0uyvNCUGSy88UAW5utyZmNVNjbW5fKVq/Jf/vBfZX3jvOwe7MuZM2elh52NVAGouIWOQeneFKmc6hBrp1/sfXkKclb7JkplakVL/pUl6DwY8FiSi8qTjNGg1fYp8AJO8jqrwHw4kC4F+BxvETD0SBeEisunN3uZwv1ffet9aS6sSL/Xls7xUcoKiEo7EfcUCCRKkxuDZAfFD1B0ByKSzC/D9xd5fOdz6fU7qUGl1j7NvCLzyvgmHlyz10K56kkPxhDbM7rZ8yecgW6DFVoku5AmvgvhhwUwVX8xL8N+X3a2X8jm02fy4vkz2d3ZkaPDY3lw76E833opnW5f+kOko850Z59mtSJvXr8i//y7X2sOQK91IPVKQYmuYR/nNDcGFYSPN7fk6dYL/f3wuC2dHvYjxIaeJX1W3Au2Ib944bycPbOh9QRTTWEWQa+4eqUsVezFVwYZWJfF+XlZUACYk0qlnOTCo4EpgGB3/1C2d3dU0OFyoP0W+ADU+mPr76PjlnbxBTmIDEcw7yBqXx0cysLSvLTbPVlanFdgaR+2NIFnbW1Zsx83VpdlbXlBSgAA5C2gdmI6kz56FUhB7j95Jl8iIag/lJ1XRxqyO7exKovNuoz6HeUAVpcXZGNjVZuFrq5tyH/9b/9NLly8LNt7r+TcufPSHaIluG2IanYGeaYYatbFPwmbXSQ73IAUtFprLGiWBic99EMbLRVo1fRWX+EFjxo+q/W9YNOKZQKarifNm7CKxNPO561VDyIJp4W9ElxoEtfw4Um6zHyP7gYtEfxszC3Iuau3VA6ZIuwzerOWwGnKM7e3jTwADEy6KchpQkxkRGtvEBH9Tkt2N+8lpaD+OxxYfMczs/8vYe/55GiWnXceAAmbQAJpK8tXV3VVd7V34zikyKGGokQptNpVrL7sfth/cWODkkJDDYfjyDHd0767usub9AkkXMIDG7/nvgd5C6ohs6IiM5HAa+57j3/OczxRwg2xgHpwanPNK/ZzKGuskGIXLV6AWPP7+fSa6K3DGDJ12cGfR4ddQtZJmYvWSkZ97T57Zt/e+doax8FK37/7wHZ29mXJewO69oICAPf/xu2b9uc//K5d2lyz6fDUcumZFEr/NECAGab5zb0H9s29R3bQOIGdUPkAati5fDYZJz0Ide8MXYZl21itKWbOpNTKpzIl5cC1akVCBECIBCDCX6mUVepUVSPxAEiukoXHmhNyUNqjAnBYb1gXhiAgtdmsnb9wQWPIvvjqa7v34IFCBXAEa2vQtU3F20fH2cEuJCj9gOJbXrZL57f0n3o+z4zcgsFZmErbJJ21e0927OMvvrZGq2P7hw0lYbc3NqxczNuo11EuY221ausbq/Jiyis1+9N/BU3YLTvptG1jY1MeAB5UYCM6m2obT6pOWEzmdfLYjXXh9TAzLtf5fvO9wnvnBiPCCvgec4u7aLw4nyft3NV3TMtimDoX8gjK7d6Be9fwHcRKh8/E5Un3bmLPIK4W8H7Of/HGG1YoVcQXwP/g6p+hd8P9Lop+eIFjJN2AUV0wsZwxvPCssSAcGOvPgjHYY9gnvnTOfqcwDhrZExx+4Y5CizOt8ghEpZ0No6scy57Efi/SYovxv7+HoRWOFxAddoJhoORCuUsPLs2U354UwKP792T5v/n6K2s3m4rtnjx+ZgcHR9YmB9AjSwu8NW1b6zV7+43b9oP337atatlSs6EGgoDUo5bfOGnZV1/dsY8++coOTzqWLeVtfWtTFhMLHMp+JCNDzzyJw8sXL0hQWg0Gjp7aanVF8XchS/a/YJViURUIFOVyKQHvQGUOTpz20JOQW4CbnzwDpKK46ACPUAiEBCTs1jc3bX19Q3H/4ydP7eCorooAICVviKnValqXRv1Y1QgASCimrbWqra4sWw7kYnZJgCDOM01nLZUr2MNn+/blt/fs6f6RHRweKzeE51CEnGPYkwKoVEriCKzWqrZSrdk7779nr73+tmXyOSuXK0YGIHQhBg/APU4nwgzPlx4LB6mFMm8s1Gx0fy22yK4AXPDcYseGxPcTrzkEmH0Z5618X4mNeYH51/es73n3cmMvYHEfkwTktThsiK/bwVGL1++KgtfZF7BuvfL29+S9He09DZKeeDwJwOd/MfwO5EsUwGPhAHyKyFzYE3SYM4kkx7VCcVlkH6fdtn30q5/MSR7cTVp8KHH877GTxkqRtVedeZzQeYX59f5gXuSB6IKjhM2iZ0CNGw/CSSLmUGUlAENfeYq+BBB5g759/ukn1mo27OnjR6oKnDQatvNs146OGtZqnVq/D1jDrJDP2qXz5+z9t9+09968beVc2mzcl4XDYoP+gzP/s0+/sMfP6jbNpK28WrXN89uapHN4iHAcqVsQ3jziazAJ57e27NxGTf0ErXrdIPXEWl6+cN5q5WVbSngEuW6ShtTy+Y6vjAXvdEgCnlq9cWLtTkeCKUwF3PKnpxr5VWIyDwxIpz077Q0C7j+bF16gUa8LJajOw0zGTpNR1Uw4RgopO9bKoRWafIWGsFCTRjhmKUsXS/Z498juPX5md+49lGJBoVC5yC9lLDUZab2hCt/YXJcCWNvYtJdv3bR33vuubV+8EMp++Zz1+4OEqPQsBIgVAE484ZjvDxc63xP/XHXAhZ/3IsD+e1xBcilxr9TBRh6z81n3AGKrHF9PrEji/Rsrprl8OFlr4oW4nHh5keMuhgiuRPya/Pe3vvcjyWULEtFu+zmBnyf/pBS8rH9W9lcI4JnDuALgJAJx7M0JKT3w0HYf3bF241AKgE0UeswTtyISUne5nNKKDeLjk0CvsSDZfC4w36jKcDa73DVifMOLCiB2t8C8xwnGAPoIU3/Um8/GHQIISlun2bBPP/nETupH1mzUFSaACXj6dMeOpQBonAHCnFb2/erFi/a999+xt27flAIYn7bt5PhAVrNHj/zjZ3Z42LA83AeUuJKEGTgAhJUvT3oCwwV5p6w+CfbxSPF+bSU00EzpdoP6C8gs049gwEnagCnR0R6MB6AptP2enagC0JGgZwt5JQA1UUhrCsc/7mUYBkopkqoB3YGQtCBUagSTcPSFaaAUyGZnnbD+CDB5CwkM8wB7fetT88sXbefg2O48fGKffXHHDo5PxAy8slyyfBZqNIaV0puxZGuba4aXUVvbsPMXL9p7H3zPXnr5hqDRuRLNTYGbkIaiEAYGtiP/koegXoMQ2sUW1fdE7NrHbnkcKvr+iBWGKwS+eyXBk328FsPOPTlHKRsk479UMozP7desfZ3MwvT7i//2x4xpjC/gPa7Mqmvn1C4c5gkcvADVG6p3HhqcGfyZpY72AimouwXulnACNoEvABuI3u2V2rqaEe59/hu5XHLrE6qJWLO6ILtrxsJRk/debCddUHiQoR4d+gcokak7LsmwuuvlCiQ+Ltcau03Crb5ACYkNKJmcS+ceFu7rLz6309OOffrRR6qlgnjbefrMjg7rypw3GljMiQhBSWKd39y0H3znPZUCq/klK2RmqnEfHR7a3t6+euLzuZKVVqrWn6asDT6fGJwx3qS4NAgUbyFcC8NDaDMuF2h3XRK9eFo5gDBoZHVlxQrQgye9DVh+ADNSAOnMfK4cXHzkK44bDetTOeB9EKQS40MZNh9RkswGkICFeJO1ZQbBErMIUjQc0asw1DUi8FwfPP98x0FXC28qLUwBQ0Tbg7HtHZ/Yl/ce2Odf37V6q60wCygzGAAcpclooOrM+ta6ra3DFViwrfPb9p3v/oldARAE0i8XBog6XsKTgB6G8pw14nzEYJCz/eF71FmB2Eu+J2PX2evrHAfj45Y/fq8n29wSz73TBHDkVp/kHHsOZcZ7/Xf3EHhtXt1yKHwi5fNqQ6LQvezHn12pxUaP17xhzZuDfByZhwiuYG6+9YNAGtJuCMUZZPEMvu9yEb6fdf+mGoe7YSBMVCgMgnU2gcQ1Bqg/BPTZwzu29+T+XPjQ+jGpgyuCOAZisWMF4AMVdQOUu6q1ZELt2YjkOJnDxoLF1zWz4/x9Q6A06IRzpTXXvOLFToZmTkdoNbncX375ubWbJ1IECB/0WPt7B7azsycUIJlxyoCV8oqt19Ztc33Nvv/+O1IAtULGZsNTmwJnFgtxWhuU98Oe2xmORKWNoAneqvo1GAE8EBKQQyX3ltRwx3DPIZNKNFkYCwz5yHqtJtpvvJZcNvQj4LoHFGWgjAJMxPGJ9euNhvj7UAC8B6VHn4Ay4/ICgktJuVXZ7NFZjV1KX5si0LtxDSsrFSuvLAcg0Ix5gmO1C1NZYGYgjnR3OLXdRtM+/fKOfXbnWztpdhLS0qJVinlNTCbUgiF4g7Li2powCpvnztkH3/m+XXv5hpJ/SwWSwRqmqBFpZ5lsn2uXULylgoD7fxccF54X548cFg4PAl7YWflt8fOsA2vD8TzWd+iwKwDyRJxnNWE55jnErrmUVURYu5ir8PeO4E9I7sU9GFdMXBeU9SglvDyUkVcevOU5bolnr1966RX9R4HXD3aDAkiwPWdehl59DuuTqh8EQhC3/HHsErvbaBcm++JmfP3RLxJWkqTuH4EM/DNx3OMuDTeCRnM6bndhNGAmC2LO+e3OuqL8ulxbxy7gottEbPpcTBjFPcKXyfpO7LTdsi+/+NyOD/ft/rdfz/MCe7t7trt7ICYgYMDjycwqy1WrlleUlScEuHX1op2rLtuk36HtzHJLGSvSnz9NiTST+j8oOSykhC5JbqGH1LknyO9AHkC4prFCADy05XxeYQAxNJUATCLhC7DefLagIZsAjtgYHIfNQQKVXoCjRl0KkHDKrYb49JNYUqxBmooMcQnhTUhmBUsZ5iwS54M1AHWIAmDOHxdGuIFHwdBT+vchBhmnUtadmB00mvbbT76QAmi2eypTkvSrlAqWZZR5/1RJ1M1zm1apVS2bKygp+c67H9jLr76iRiAUQFLLE2Ap5J2ezweh9GiYwlOM3XP2g1vDs/s5s6ixQLJ3g5cTavkuVJ4Y9J4ThMwbimKmKuVJyK3QABd5AJ7kdqPkguzW3L2ROFQZ9EKjTxx++F53L5fjuYfhBCi8P3BPdOXNnAl3WtRheJrtk2MZmeeqKAmI72xUWDIZ6GgvkIK6YAVXJsRfzgTMDVTXtlRjFtHn3S+eq81rmEUSm8WuTByTsfm4GSx1GBkdhjpoERSfBAhooMROiCOTkg0L4SQOXkFwdJSHBnqgyXw5j5WInQO5RDgF6DpyAA0AQPfv2e6zp3aw88ymk6H1ul31Ahwen9hpH+Ye6KhmtlwqW7lQsrWVsv3gg/fs1etXbH2lYNnp2LKk/+HjG3MvoWQ4ngaL3DrtBmgu/exAfGnOicBWpWJJZKLLhawt57NqYSb+LxcKcqFhFYL/jRid+F+w4qWclfLAgXPz9aDTsNlp23Gjbt1+TyU/4lPKhfwHcKLYOgkJtF4DBGCiOJRnJOadpey83RYhpglHswNnE+uPRio7EgaMgHXToosSmqTssNW1X3/4iX125651TodWKuXEBlQtFy3DZ087ll5KyQMg448HsLq+Zq+/8Y7deu22ra6uWRYUpOjtwrBX9l3oZ486SlUFCDDexQSxe3uxIVuMzc/ySMnUoyS8jfMJLqiuADhuTDLiLj/HhkiFL8frc5w4v+DXGXsAc2nVbj+jtnMD6R4J54TpiD3vRCWuyLw8yHsdG+BhC12CzBZkjzNmPKzLWeNe3BMwz53hAQSrGbAAJFtCuY6+6dA5xc2tbp7Xa1/8/udhvFcUt7gCmAtehNf2heBmuCmORRXAyyx6AOmUra5tSHs5DsD/7t2D3CSew2J5xi0A58YDiDVq4JUDzSeAqc0mQ037Pdh7avWDfXv29JH1O52kN6CrWP6o3rRujxIZygIsfMGKubytVcr253/yXXvt5WtWSk+tkJ5ajhQbnPz0q+NeLhVtKV9IhISZg6ehS6/fF3pOuQBGfydlGgSeUhsCDxoQJUXiTJEBCnI4UM2fdmBCLybwFPMleQTkFuRRjIbWbLcUAnT6p4AdrChegaKwBhhSgE9SnECh00mjDVuQSkzCbiNqMnIBinmZNwj+f6zRYIPJWFUDKW1RhY9skslaf5a2o3bHfvaPv7Mv7z4WdLpcZjjoshKB3AtZ6XRmZuub9Essq0rBkJCbr7xut9943c6d25YCUAOXymKBMTgkrUK2WpaU2QO0TkcJQF53qx8Ln2fSeW9shAIPY/B241jbDaBbcofzcm7WLQ45sL58QUHG64sKIJaLRUUVK4DwXEJrepzHij1xfvbzIz8eCqDg+Q+VnXsVHJv8yu33/0yvNY72w/DYBXh9IKB1wlAzhQCh9Bf8+HCzYbNiBXi9uFzR/16naQ/vfDx/r2teasrPud6JAvAF5RhsVlcAXLw/BGkxymblitxl4lZP6niSxOuuHjrEGj9WOnw2dJQF1wpYKpZPyozR4ZORNY6P7PH9+9ZuNuzBvTuWgi04bRpceiTY7om1uxBsjG3QH0lgsqmMPIAf/8Wf2ju3b1rRRpYZDywNgCllsp7EsulUTuenT59se6DrgpATarCAUCQph2dSKi5ryCchRBYBlQhQqQguORh9xe+TwBWg41sg88jnkpmGYgDq20mraY1WU227zAFQC3OBpCHEE6EHwrn1yCcEpuFknqG8gInyJIFaPBCLah/A20CX4AgvYCDeAJQCv0+Xsta3tB23u/Y/fv5L+/r+jnIcJA3pJyCPkbaJZtuhiNY310TqWSiWrFKt2dWXXpYCoE04eAABwKUW6kgB+D4JOICzHIALlyt832P8HpfSnhdCmJsD0SZ7ZJ7ETiy94/JdAbDvYgXAOXC9+XJjhALw47mXEScBY48lVgCq7kRDSGIlw3liHEAc2sRhwqKXwTFuvPaBlSpVtQlL+SZQfmcICutxVl1RFcDzf7G7EjRHEKTaxrYW9dmDr61xuDMvM7ggas5cNOzTtaA/CH84aE9uDPfJYytl+zNp1YGDoIS4NNZs8cOOQwDe48kQeQbEqRBtitIq9FwLPkqHIAy3k6Ed7O3a/W/vqOnmzlefqTcsNZ1Yt92y48aJmG7aXWLlsbL4qVnaMlPKYRX767/8oX3w5m2rQKU/OLX0qC/hZeAobvlsSjWDqggDOc6aW0IeEt7/MLtQ1Q4JoFpg9J96OTi4MExUw7BVmeBZZTPMHQhzAgJ92HIY2gERSO/UTtottQFDA4YCoAoA9DgL+jAXrDqhAIIv7r8UWf/gThOKoPDxYiAoUclUICoSf2bDyUyJTXoOSAbiAQADni0tWd8ydtTu2n/76T/Y3UcHZumpIMtqXS4wgn2szsalbEowYLoOaUWmo/Di5av22ptv2tWr11S6REHKWVX/f/AAnsMBkBdIFMCiQLgR8HZzDw8X92QwcCH2j70Ad6E9FxDnAOIQgM/5YFBXAORieI9XIOK96gIaC74bSp7D4usv8hjcO4mVljMYI0exB8R7mSFw5eXXZf0pU3v57+xanu+xEA4guCFkiYMri8voVhT8N3x/bIi7n/7jc/GXa19CALfWcX9zXFrxMgZa1hlcPekCwAv6LITDEyD+EP248kQgR0wUjWvbONlI+ICgIAAoNTHsjpk9M1NjDdRdD+7ftYf3vtXv33z9uQg3wOE3T07UuHPUaFm3B58fDLRBAGfjlK2WK/Zvf/QD+85br1spPbHcZGTZ2UgzAynbYaVBM2JZJfA4sJq0m4x0TkZjq+EJ65MoJgk/E42JdwNNkL7Dsa9pPjOYcfAuwJxj3YtiBaYsizVC8MkBgAgcTcdSAGH4RsbYYzCkS/Apny3lg7fCdRLyQaKSySUDN4LXIUU1DlyGJBVHjCebmlCEeAQhJJjaNJO1gaXtsN21//7Tf7AHTw8sk03bSq0i1CI9EuRcQhKQEK+qeLZUhpGoatvnL9lrb7xp165fFx6BBqXgn8M+FPYnNyOCAAAgAElEQVRfGAUeFJjGoJNgmVPWnWWe54Yonj0ZQWvPXPzQys7e8b3nuSv3ft3b9CRgjMHnZ5Qun4kVgHsOnkNYVFAu6H6dynilzpCLbtXltSbXFufkYqXiyss/s1j5YK3e+v6/1ro1GcabeOex1xyUQTIlIp4NKBovb65IFrpUWbFCsSwOsntf/WGucXBmffoOZUCv3frIYlcOfvOg4Pp9ssSB1z7gAnDHAmMOnADJrKznvAm/eVkx9cKfabC5q8+iITRYfm3sYHEptSBQwH/TNrXWScPu3/3G6kcHCgVazWMl4rrdtjWbJ3Z83LBjeAD6xHbE8APFnmT4q6Wy/fhPv2M/fP9dK6dnlhn1LTcbWZGBJBCgktTJwHlIvJ7TPVFXo06PsJIExEXWnIBk+I02uZQvTUxh+CcKAQWMORSASLkFrAWzBmbyAIiliYcpAyL8JOjkAdDolKxR6J0P/fngDAIPHSW+ZbEihanFkI+iwoLyAT4t8lIUAJRi5AEYET6m+WesvoIx/AK0OvO5bN4e7e3Z3/7k7+2g3rZKjfJhWclMOgjBXLgCWKksywMos59Ky+pNeO31N23r/AWrVKsCL5G/UL9+MjHY9454ApPpScErOBv86q6tz1lwS+dCGIT/7DOs7aK7HWfnnXorVhBxSBFc/pBo5dgYNoVnmgwVaO3OjGDIq3nMHfIPXHvYM3GIu6gkXPH49cR5Cg+tOc98jZJYn7+99Oq7VqrUlIDtvIArIGB+EtZnzQVI+oX9DyFzGEp8tXXomzL2+P6XdnIUhhIsuiqxVvJcQuz+eKIDd0lWoFSSK8ViKstZCJTMgUswJCH9xt0947uHBi/yEoi3Q6Z9JoHBws0QKJomoCgbDuxob9ce3L+n2Ojhg3s2m42UKUf4W62m2mpblACHU7UDt5pdcfuxAaHq+pP337R//cPv22oua6l+13LTkS0vZSxHzEocmSbWDhRnCCJ1c1l7LKfyAoG6W3kKgQDCuCs8L/kMVAkUylAWDMPEzwaaBk8CBYD14Vmpx6DVUraePABuOh4bwgsSkAQongVKDkFH+Fcq1UBBPgPiDHtykoRKZgxqFPk0TFkOimuqsh//mRI8Ti9ZkyoC+aFC0e7cvy8F0Or2bH2zapWVoshAi0VCookNeqdCBVYqyyH8q9UsVyza1rlzdvv1N2zz3AUlBfPFkvZZAHP52rAkyVxDVQTOQsM4Geh7LQ4bY4Fy6/ciF9sNVZwsc+XhYYInmtl/gRI8oz3MF/vUwwRXAHFsLo8qSU7zPnkLjEUbnJUBXRFwfd5oxLk94e3H9VDDZcE9judiCTMl7K+8/Ib2VeNw7zlAUNwHoHDkSFBgLcNzEMJw0zmr1NZlmT7/8OfzUl/sLnERiw9jMfbx2AqXlQ1MCOBlPcW0y7i0xJxnlOPugiksTJJ6DvJx98iVjcICkUaGJBYbGxCNwC1sGnj7223b23lmz54+tl63Y48fPrBUeiIFxFiwdqepfnni/9PhxDqdvp2cdJUIRFjymSV769Z1+/c//pFdWq1aut+17GRoxXRKfyPJmCVhyOARevr1PRsqKemUKgNC5wniOhMqUFN9RgG+jAJA+PsDaLB74v4H9Qd1FCXCsCFmcxwF6wLuAEYgjteC9WcAnn6iPgCVHBlxJeTaVFZ/c2PL1lfXpNCgHiOGDKU2LEJonhL7j5QAk4ZCSXg4mioXQOw/ymSs2R/r+yybtS+++db+x9//XPDgja2alSsF9QGUUADMFux1RXFGJyNf6xsbVqC7sbKiJOCVay8rLIDjLqwVbrr8oJBL8fmKSlydAYPiZx8LthuMOM53t9oNyGKcHisB39v+mguv56xCniGwWrkCiMPVs6TlmVj6+dxt5zsMUBzTZcMb5fjdh6Q4XsFlzN8fy1es3Fwh8NrbP/ix1pMwgHHxzycBQ2gpZ7R+uBOOkQyxDEmK4KrQb8ykH5h+H939/DlFE5/YLfyi4LtWdQ1J2QKBA0TBzeHCqtOtUg7IqyTzzLE9xvcH4a8tloH878HlDtN0cath2gFFZ7jWsNfUj21vd8fqR4dqZKIBiP3GYtfrx9bptFSzP+n0rdPj2vrWbJ5a73QUxomlUnZ1+5z953//V/bqpYuWGfUsOx5YPmVWEIkl8TSxd9Yy2YDHF09dogCwyCJKTSjMUVj08pN4Yy26XdCHbbnjJeHxl0MFIrMUGoCSNln3ALhvxnUf1Y/1N3rqsU54GWIAgkwyl7P+adcODg9s0BvYxvq6Xdi+oIoAQQuKONqm81BATMZJRYDkHF7AaJqSBzBKZ6w9mNgQtFwqZR9/+aX94te/VZlw49xa6BtYosqRD+XVXtfyWajGaFMe2bntbVteqWptXnnttt1+/W15gLSXayAqnoUSqCQpQyjE3mRPKjSKrzgKBxeVQOwB+L505RDv3UXr6Z6n7yv3eF0BEMqKyj2hIHdAkSuDWIF44s6V1dmexls8K1HGIYiHJzJqSTXGjaB7AH4/LvCx5+PnuvbKOzLehAFM6gqfiTEUiwpgYSU4EOAfBG7n4dfWbtafG5LgF+WZ+MUHEGs7hIy/Q72FwGN5EPjAi5eTBfAsebwAceJiUbPHi6MYLUu9Fi+A0tnE0kLRjRQGTCiV1Y9UAei2WtZun9iTx49Ee1Uo5Ozg8FAK4LQ/sEa7Z60u/HqDRAEMw5AOS9l6pWb/6a//wt65+bLlZ0PLT0ZG4Y//JBWzCaEl3IAinhBTBdmHwHcnQI5guYHOG/cfr6DVOjGGk0ARBsT02rUrViqUlJnHA1CDSjIqHAXgCDA8nsPjI52HPIBKqCiTfohTmdE3UuLzgT17+kzJwAvnL4aW41xxfpwz9zfEhWEKL1WLoLSoTDIe3EOAznBiw1TaupOx/fbjT+z3f/hUA1m2tjettJxXWXW5lBePAgool4UoNC9AFENCVlaZITG1G7du2rvvfVdEpbkCCoB8UAibNLVYcJmAZeEayWe86Mv3iVtfd7uDMXu+wSw2LC9SBHGC0IUpnDtAiMUunT2bz+hgNv4W987EobCvrxsvwjrCI1c2nt/ifRwP2fBrX7wH94Z53XMAcfji562ubdqVm2/Jq2wcBWiwKw5PAEqx+nRgBwhrpp7qkO7+j+zuF797LjEXlws9bokfjC96nGFl4QgBNJ0nwfQ7MhALwDFlISM68dhV41jeRrwYA4WNk9HmRwiEsiITiAdAPb7fs+OjfSkAylKNxrE9efRQVgm46/7+vrXbLRFrtnpDKYDO6UDY9tPuIFh2JgTlCvaj779v/+r9d6y8NLMKEGYw8tSLNcorYZwh5ThNutvcs0pGolMFQAHADkwYQP7hydPH1mo2bXWtZtevX7crly9r4OgYTsIE8RVQwyEHEEZFhc6+oADMIPqkasH6oQyg+qIej6vH/T28/8Aa9RMlEDfXN0QYqmqMXO6EbBOJDfCbEEIQAsgrS9mUGYNJDqA7mkkBNAd9++VvfiNewKmNbfv8thKAIjRdLsgrwgKhQPEIuK7NrXO2urEu5OTFK5ft/e/8wAoQkSYhgCMBqeaoIpAogABgeX683KLlWwwL3IrH70Po4ve5UPh3j8f53ZNtnnNC4EISMMCttWeT4/nP/rx87y/mqyQ7CcgrLpO70nLZcQMXK49Y+OPcQmx84/t590/+Sp4oYQCgsjMlECoAUgDHB2E24Jw2JEkIwviL+39yvG9PH3w9r3W6ux9nMP3CYo0ZJwZZJBaO7ywc/z1TqsaVZAOqz9yn2EZ90v4gY1x27B24NzJiGIcGg4Abz8j6jwd963VadrC7o//jUd8OD/bFBiyarUpFAkISEAXQGYylAFodKLdxy4dSJjmw8ukle+PGVfvP/+6vbK2UszWIM6c08owsLdIR0aYGSPD4jOaMSgCxLY0uLDzw3VYH9paZPdt5Zg8ePhDc98233rBXXrmlPnwsP4V48i+KiZOOHvj8UVoIJln6k2ZTx6QfgH5/8igoQppeQAQyMh203+6zXXv69KmmFxFWVCpVW1tdU7cjrjWCF8q/Z3RcoT0XrsaMzTIZG5AjyGStOwYglLbjTsd+9qtf2d0Hj+Wxn7+wbYU8qnKqKUc0NxEC8DucCnhBtdU1W9sME6TXNjfs7Xe/Y6trawKakTQVoauap1AAZx4Awg+O/0WGxoWEvRN7ir5XY+HyLtPYQseegIPQ/Djxng79F2BZggLgy0MAD1F9r7rgO26F311JKOk7hSdhWQaRcwKSc0yB5xc8+RcrMA8N3DOILXss/PwMZyDEvT2qAc2G+wABb5GQZaSa9YMwGIQHPacWxv3f1MZ79O2nSuQ42MKTFr6ofI8Rf74AZ+7GTBl/3H8Wg5vm/Tws7+QjbmUh2Gxs3jjrGcc9cQVicVHkgiEwU2YNkOQKnWhce7/TssP9PTva35NLvLvzTAoAcMra2podHEADDvc9nXwTa3YG1mzTYQej7kCZeDj6iPU3KxX7f/7L/2Hnq2XbrBRtCfAMs+mAXQbfSixC5CLmrbiiugqNQUIHjgfWZThIq2E7O8/kDVw4f97eeOsNu3r5shQYCUVQgFCGJ2ZZZTuHgQYg0ED1f0BPzXZbx+Q8GrpCW3GO8hQox77V6yciPOl2etali3CWslq1altbW2rXDRs1KAGynuKDUL5iZjOUEWPGwTdkstabpOQBHDWb9nc/+wd7snsgwJEUAPV/m0gBwCeAB6AWbAhFeP7lspiSgK0Wy8v22hvvaGAoBkf7KOkFcA9A7n+yAM83t4RliQ2NkJNRX4sLb+yx/kt71SsAjmHxfc7rGLEwiDRMJub4vO4lO08yerl6kVPA97JGwiunEfgEvTPWwwlXUvH98XN8LfwcK7M4DHCDTPMeSoD31g+eRXY+dKnKA9jfCYxAcfKPIZEoAOKHT3/3szM89sKE38XYw3/34/nCu1adu69J/OJ9/5BaqOSBxU46+lgsb4TgZ9e2fuw4vHBvJLOUC4NBED6Sa4O+wD/jfs9ajbrVD/et3WooGfj40UPb3j5na6urdnx8bM1WUACnw6korulsOwYU1A1ln2I2byVANOOp/d//+9/YNVhuV5YtMxvZ5LQrKu9M0nAI14MYlgJbZWhzhqJ8xBht2IYH6g949PShqMKgy2JwBi706mpNRKD0HwALFpZh3q1Jdp1Gn4Km5Jx2Q9IPwQIPwGxAhQYShJA1757CbVC3027ICwBWItzodAIqEwUwn9m4FHAJAQAaGkk01RkFwGQnmimXcuoBGM5Sdths2k9++lPbP25aoZjVepLxp5wJpRnlV/IaKABCADoVYUjaOLetUCSTy9rt19+yS1euCGsiyy9PhDxAyAF4EjBUpYLA+NdiCOB743kMgIOKAqw9jptjY7VoPWN4r09m9mEdhUIgA/HzO4mIK59FK+1Kap6bEDN1Xhbf24nDzMeAc3FFFrv/XJ/nJzyP4R7xi/INfm+vvvtnWtdW4zDpEDzD0agK8PjBNzNHW801xzK94DVrNev24a9/+lz9nZPFC83PvgCxUMZxiZc2PL7xGH4eRqjzMD0vA7rmc7fJF8RjJj+Pu1SuaQHWqgdalQATtx6kHSdHh3Z0uG/N+pGIQCejod2/d9deffWW7sV76yG6OOn0bDBNieZ6b/9IrcGg8IASwdAz7Q/tr3/4vv3Je+9YLZ9VQ9D4tKPcwkppWUki4MP4xFCcBZ57ehzG1u0ztw+y0YFGYtU14dXs4sVtO3/hnDYAY8LgDCjli1YtVzTOnM2G24lHps2V5EpkJRVagNcncRkmAzEglCEpreaJchuIDA1F5F7YvCja+nHdGvWGFZZLga4LMI7g0oRQjO0CVJUSZ7/wd5klsQBllys2TC1Zbzy1eqdj//0nf6dhJOVqxVYqFcsuhcnGzDQgDGOt8QggRaW6AJLx4tWrAeyTTtl7H3zf1jc3LAU6EcSixnTnLZ3JSgFwr/R0BOE6G74Rk8Y4VZcn1WLv1IUo9mDj98UlZRfg2NK6IJ0JWciP8R7vbHXo8GI+LPZOYlddz1Ds1AHl6O9bBAb5dQTld0ZBzu+c20uUi163KzOuGdZgEfiyR3ud57wAfa5+uPvcbEBerK5uqPX3cPex1Q+e6uR+cXEt3t0pud/JmKP4725Z3M2JNfZcjc9tDWCZAACK3TjXfHxWYKGFdlBPlvAdoVMSU91/UyXmhpTB9p7Zwd6OFABU4NRgnz15bLdv3w41dFUG2oqr20z1HZt1ekPbP2ooGQgScDaeqkc/NRrZj3/4XfvBu29bNZexHP7pcGCn7aaShUB8gf8R76uOLmhnmFpMog7uPpKh1O9RXAj3hQvbtr6+qszwyUlD4Qi05VQVYAOmbIqAMtPPrQTrlEmDnjRN2EGJNdsdq7ea83iSv5GI09olyddiMVRcGFBCFebg+Eh5EBKCtAGLpwA4MXkBDeoAYZnVjMH+cGKZYslGDAedTOUB/Lef/J2wAgz8pNbPDBHWvZgHHp2R1QESnC8EBZAvFO3ytatBwBMFsLG1aUu5pCMw8Zp4lgFazXzAoPjgUYg9AN8LvgfcY2SNvGbO3+LMunuTi+61t9k6SepiGdrzCSHWP8v4+552YfTw1nMDi6Hq3NOYnrECuxzFistdfl7j3H7dMagolqEXyRbXeuPVt+3itZsCZDWO9+eEoXPm4NN2feYL6DDgSo34P2UHT+7aabc5RzvFDQlOmsh3LIv/zbVZWKgz1pkXuW6eKKEZSEqCFtdxAPMsJmH887F29tfOtHNo8lBjjWjARtZtn9ju08e2+/SJeAD2d5+p8Yd4+JVXXtG5CAEQBqzSYDwVEAhk2/EJ3HlwEUxt0B9alRbX2djeu/2q/fkPvmurhbylJwMrpNPWp4afUD0r/hfHXeBt475QLlQoEHy17nY66r/f2Niw8+e3Rc+N0sI9P6k37KTRlPsPoInEH0JaLq/I/eeagf0CPWbtyDZQYmMKUJu+AEhHJnQy0gQU6upUBWAMxrqyRv3BSN4Ko9FJRqq8CA05KEZcfpmHMBtQQ0ThIEA5L+Vtki0oH/Bkd8/+7u9/ZUu5tBQIXIdL6dlcAdAo5R4AMGAStLl8wS5fu6broG8BclBQgXicATWZdLAnCkDIOIBWmQCh9X3laNEX7ZVFwYj3pCcKF71R31cO6onzBrH1DuS5oSzpyiWEz2ejt2KvYlEw5yFsBGqKjZqfNy5HxlBkz49xDje2fu4Xnau2tmlvf+8vdK37zx7GSxPC/hMNBw2JFtxnygalck0fePzNH+bNOb7gsYX35Ie3+cZQRd7nSoLj+8LG8dt8ocBG42UknoQvaPzg3M1xt3/R/QmhSbBcIQkIEm4oYoRnTx7Z3tPH1mwcKxnIRCCahCi5cZyDg4OErITYGuHvW7PTs2a3H7yB7lAjsJl3tzSb2uZKxf7jX/9rO7++Zr1m3Uow4JKlHgY6bSwEi0oCDeptRoIpa68pPg25/1zvem3VNjc3bWN9zapVhn4wMGQkrsJ2q229054NB4HWiy8IQRT3kWicMJ0mdFIKVATqj55xhk3yYJmGlKM3IaDNZBE1DTgMYhHOfzzWtXTaba1DebkUrHg2jFdH+FUihKuAicRUAehKLCzbcJqyb+7ft1/848e2XMlbtVaxcrF0pgByS0IE0oxiNlYIEOjfl+zStasmTyRl9ubb79u589sCnTlwStUAaMdRRBEQKJ5dwZp4aOgWP0bnxZ6k/92F1pVIvBcXLbULogvs89Y5cPWxrl4GdM+MZ+D7N47NYyUieUh6mdz4urH087pH4tDg2Nt272XRqD7nVUeNdTfe/L5wKeQBxI8xT6PMLLX79KG6AYPLl1ajRml5Rf3EX33ym+e67/wiXaDd6ntN1JMlsVZ2AMVi8mXuCiUgGcX7z6ERnx8z5udcfDDxQyRm1ILh9oKxH/WtWT+0p48eCAaMmw51MnmA8nJZlpdy3eHBoR4kiSmSao1m207ap9aFFGSatmZ7YI1GSy3BSvQNh/Zf/tPf2O2Xrtnh7lPLTMea7QfiUCQkKp2FISc0PNFWLEjtcGgn6jtgIMa6bayt2traupJ+AGcYDYYCQeih8WZQiVp+ux0pg+BZBHIM3Gl1CHIemHqUFyBhlxYvH+485KcaKw6bkNquIVyZSfC9OYnzoBBRAigLqMBCj0AoB9KzAMgqxfxGSpx0WxYrdjqa2KdffGkff3bXyrWiaMTgAAD+lEnPrATIihyMNhzzCpekANh7Fy5fERR4NJ0oCXj+wkXLFUoJcSrVCKoXSXOYo1TVBxCYlX1POVzcq0kueHFc7cIeZ/fnHm+S/HZDxHcXPIWU0ZcrgBDn55Ix7aEL1mN05XoS/j43eK5AnjtYogD0LJ3wJEH9+ftdXrzT0I3honezKPT+eQ+7Oc7b3/uRFCxgPtGGJ0xZMqooANd+GvpR21CctvvkgT269+U84eejkDzzyOI7RXJoTgnZy9hDcM3LiRbdlec0q0AnST94RE4ax0GxF/HH3Crw43S+oV3V0nraFkHi44f35frjppPY3N/ZsYsXL8pthfaLEIAvSpS9fl88+5QBe5TzUllrtPt2dHRiq4zZBt/e7tp//Lc/su+/+44d7e1Yr30iZh9YdEDvacgltNwAk+h6HNBeG/gAT0+7SvJtb28LmosigISTGYGUysTOOwmfE48flYPuqXXblCSDIjiF029IeRKhDAoA5YmVJonmlNWsBRN9sOi0AKMcqEbMFYB6D1BueAEdJU6Xl0vCIQSLE5qWoEbHXWey0Ci1ZNlSRQrynz76yB4+OrCV1WV5MCVRlk+kBKA5QwGhALjCHJOC4QhkdNjlS1arrSnBeOPmbbtw6aJVVlalAMjehOcLuIscAJWJEJIQqnicz/5xBeAeDrmVOPZ2I+PCy3FZm8XEX2xJY6F0S+v7zfeschPJoFL3NOIY3fMHi8c6C1mTccgLWiH2GBwNGE8fcsPq9xV71bHgx0qHY1679aadu3jN+r1Ta58czVuqtaaHe94MFOqCa1sMa0jbnc9+p/jZKwP/XEbTiRgWtZRfiMdb7sbH1j882UCb7Qxm8c24howzobECiBeNECAM6piqDRX3/2D3mT16cFeJwF67bfXjQzs62LfXbt9Omi5mygfgPRAH9067UgCEAf1xyqaZvJ20e+L8BzwDeci417P33nzN/s2P/pXNBn07PtiV0hkPw3Rc6uqAVrDgsLSCHweAQ3Z+MpqoX7+6UpEC2N7aVPacBCPjwgUTTTrz1JyDImH0N73/rY4AS/D6d0+ZqUB+PcFvYPlpgiqGEhWCggCiABxIRBhCpYNcBDBiwh0JDf0SWDKDfzAn2C7t2aqoKBHIIJCZ6M4mqSVL50u2e1S3f/jVr+2kOVQX4Eq1otIleRfCr2JuSR4AaMxUamKF5UKoVgwGtn3xkkaCUbm4dv2WXbpy2TY2twPrcLIhxAyEt0GmPJnnR9+EW0Te5nGy55IQiDhEXPRE+QxK2Wv8IWw8s8K+P+PX4lxBkNezKoB7CYsC5zITW/fn3HXkn07NhSE38Xtcpubj8wjtkoSgG0b+Fl+z65PF0ICegBuvva/1qh/snJH4CwlIO3DyRT25tralE3398a/mGdfYWvvPcclPgIaEx07uVUI7FGKNCGiYuPjSrIwOE/AE5Ffi/ifIs9jdml/bAs9g/GDOyoI0WWRUyuozuKN+aHvPnkgBHO7vWA/yzMMDO6kf23c++GDOCkPWnd2J6wlqitp8qzuw/iRtlikoF3BwWFcWXhTjo6FtrVbtP/37v7HNasX2d56qzAIfO+4zgkzsf5pYJKwEWfd2u6MYHCvERl6rrdjW5qam/wr9BzcC6Deh8QI/hnIJGmgyUkMPSgQUIYAUMfsmI7TJBRDjqwNRLnTgReBInF/YA43w7mk4KKEJWAIAOWWSf1h9ckCAnuD0z9PPEJ4fCqIH/VmBuD3L9BF7tLNnf/ezX9twhEu/GUKHXCi7QlZQWFqyAmFD4gEUSiT9TB7WhYsXNSQUXMSVl27Y5avXrFpbC12UAJI0hOQsBDjbcwGTj1JQz0JCs+Z7yTkpXFCFak9gRL4TxQ+ptQlQbW+C0zESq473JtJUtW67eIQjBU790MvPGvsoMSw2+9aViwtpHG74XtZzTbgDFpWOKw33ZFzIY28nzmXESsSPFSck/Zxv/+CvdL31wx2VVefXggfgC4X1WIZIoNex+1/9QTfkB3Vt66+51pXV104Li8quA8CpMW4J+aBPGZJiSBSEEszUm9UDnjyMhRKfn9s9C19M/x4rB1cIZM3lpoP5rx/Zk4f37O43X9vRwa4AQSgArOh3v/OBNhNIO4d40ivfbrXUZ0/9v483ny1Y+5Suu6ZiPyVLKS31+/Z//Z//2S6eW7eTgz0z2HjGQ7n3CLIjx5SsShqfUAhYY4BW4qbL0DdftOoKNNwrUgwe44ZZhrD6hNKiNlxC0QZwCsvNRqSaQJcdDzHMARjqWcg9ZIJZwi8QSDWnUhz1RtPazZZCDBCIGxtr8kgUMihnAL4gNAXRJqymIJ5NOm+TVM4Gk5R9dfeB/eajz5W1v3z1vJWWC1Ys0II9tdl4JBIWkoAiOpmMrVgqKBGIIgJ9SR8ACmCltmpvvPGmOgRRANDD00rNAFLuAxCVj7QSgg7KM2EfwsQn9hRhE3kK2l4RV42A0yDYxPx41stfUKUoNGjpJcqlKN5MWj0YLmBn+aYQ0gktqxzPGaHni6x47EGcuf0htJl70knYK8WUhDMuuJ5w5xm6BxDn3/z64rDaKwVxsjDOl91+74dWLFWsdXIs73iuJA92n8xzAJRiwP8f7j2xJ/e/1ntiSx+7GHP3JmG4wVwQr4nQMWko8psLiiDASvlZ393r8Jg/iv19UWMl4xrVFyKOs3zhaMaRFZ2ZDfqndnx0YA/ufWv3vvnajg/31BQEE9Bg0LN33npLVs8z4HgB658wJZ4AACAASURBVGub1jhpCtjSap+KCSedLQoTUD9pqylGdmA6s06zaf/hr39sr926buNe13KZmSb7MGQ09F7PkiEgxPN9O4UdGKhu4sYBwtEcQ2jH1Jq7bJuEAysrUhIIC/evycYJEnCuAJMQgfsGw6CKSAJL5TVlpJkzUIN9pyRlwfUspTK6joM9vKAT7fyLF86rCoEXgOeiMmA2I6s/HA9sOA5t2gB1xrOs9acZO2717LOvvrVvHjyRy37l2kXLF5Y0DYg8AoNOmGvIUBEALwgmCoAyI5ZyubxsL914SfkNhPw73/2urVRXQxt1Nq9cw1QJztAVKC9RiV0SgYmXJysaOhaDsgwoOoWTiaKMDYU+/5xSSEYRJErCdQPKw10vbcmEwXnulU5ZRxKVAZ3K/fiaI3yLhtIVQJxolHxEz9DDFvcevMLBZ7zStohL4Nwe8nCO+L38jfe7UuD421du2trWRXVndlr1Mw/gYPdxGA+etP/igt3/+hNrNg7nLrI2T0J8yIn4nRPoQjXa+/nJvvFNLybsYjfFBde/xw+M1/wG/O9x6S/WrHNl4iUjsrH9rjD/KIBnjx+KBqzVOJbgAim9dfOmLS8XZfG9esEMAFiBTk8H1u72jGllmVxQAMf1ppoLZTPkAfTs+uWL9m/+8i+sWsrbdNSzNJn4ETRiwX0UI7HWaahwgLhd2V3wAQMgvBmNFKs32pqeQzLs3PZ5NQaRR0BANKk3KTdRPcDl5xn0Tk8VUohijdl6gh7PbKUKIGdFXkFlbdWqqzXxAwz7A4UQjaNjO9o/UC6C8eSrtZq+5/JL8jaoREAPPhoPQxgzDHDj1FLeLF20dm9i95/s2Vd379vuUcNGM7NrL12yfJ6RYCRgp5p7iJVm3iHhAPcADoAEI94Aydar168mJDBTe+e9d21tddMyuYJlaH2Gp1DWH+hfaBBSeIJ3CZFqQurpxsA3P3si3m9upBZd4zNX/IxX0PeYVwFiI/Tc/puZFbOAls566/9YLB/nsmJvVp8FYZkYA5cnL/kpZKO/JJlVqBB7Dtc/u2ZXOIv37cdzA8rvK6tbdu2VtwTMosFvvgb0Arh2onOIm/nyo18mcwHOkipzaz7HpQeMNZZGJxSnXJLNTyy8Hze++Dgh6ELMdzYyC/Kihg7Xvg6CcDfHky1+HJB4ZOFJxIF8Ivt/79s7dri/a0cHe7a/+9RGvYGtrVft0oWLoqkCeOMjy9KpJTuuNzQVqNuDEDNl2XxRaMDD46aIMQSNxyqwsXs9+9/+5q/s1o2XbDroWXoaKLjoQxAZCRtSsepELD8q5/V6isGA5kKRTWKOnAOJQoT10sXLapkl+w4ph7LA6bQdHR9b4+Qkgexm7O7du+IQoJoBnp91w70vJZN9yPQTwfpwUjyFg919O9zdV1JxrVazrc0NEZpCGSbCjSVmChT0HWYiwZZJYqJ04DjIlu2o0bWPv/jG7j16IrZgkoNXrl2xXC5jxRzeH+XXEAKEASfMN2BmYeDRw4KjsC5fvRygxqOR3X79NdvevmBZSoGJB4BXREXAUtDGkwgMLd4OB3Y32GNxh+PGXmssxOwV9pFb7EWh9d9jAM5ifK3wFyq1pfwcseoW2t1xL43Hwu8/uxKQ8MG/mOQR3GJ75yDHYp/wRYjo6MQ4qegGOBb+WB5cCXjIDgCL9mBeZ7jP3Pi6AsDyr66fE/vvZ7/7h4SAIdAd+wXG2tFLL6K2SsAnzimwuLguwPHrvih+UyRT4ljIa7lypRPQR/ywXQl4aMD7CjSsDMOYLeC+9+5+Y9989YUd7u3a3u5T23n6yPKZrF24sGVbm1tzBcBiY5WYl3d4VBcDbq8/UkHLFQCwYJiC2QNUGsiPHe0f2Xfee83+9HvfsTJJM4OIZCzlgP3SeG9N3gUkNBIVWbsNzVjgg6uUqyJDmYymovamREafPsi4LRprSkU1z8AQJO7/kxNbX1+XUH9z545APLVaNcxVBHTE5OOEPqxx0lB8jmuMonj48KHtPdtVVv7c1pZd3N7WdGJ2NGGTqNPh8isx5xHwU0ddimIrTGdsSndiumBPd4/sd3/43J7tH3FwtTZfuXZZ3YBwAbIGoP9QAGAjiLXhvyNPRBsz49FJMF66ckkbG6V1/cZ1u/rSdcvDCZArWGqJkmHAHaAIQtKOIm/oS5on6xb49mLL/iIBn5u9xIjFv8+9yGjAbOxl8jN7VR2ZuUBqy5fH6A4AckBQHH/HCkBKQDM3QiehCy173L1sh9XHlS8/hlt1juNewuJ9+Lndg3bj7WzBx/vP5twKqaP9Z8oBsHEq1XVNyv38w1/qmH4BDrxwrfKcdnNEU3QVbuXdVfMLWNSosfC6O8ex3aVTDJyEGh7TxLEUx/MHw3f3AHA/uQ+s/xeffWJPHj2wnaeP5Qls1Gp2bnvTtrfOWalUmIcAPMjREIKNuvUR1sHIptS88yV5APuHdcFnAdtA1YU16pyE+v9f/tn37aUrl8WFPxsPbGk6UY9AsFhk1kPdlwcGwq9/2gv4+0pVgCQEtc0UoXZHWXq8gavXr6tvnrUHM4DQNFutEMemUrazs6PEF0k1Yl4eNrTgWNRWs2V7e7u2XF7Rc/30k0/t2zt3FTNfu3LBbr18Q2xBcAaiALDebEjAOigcNiCJUmYO0AVo+YL1RzPr9if24NEz+8NnX9thm0nPGXkZ165ftVw+KAAAWIRBOXkA4ALIx/QDLyHjykqh2nHxEi3AZeUwLl6+ZDdvvWLF8koIA5ixkKIkGBQAZj8ogJno0mMF4Eg8d599ry0KoGfonU0p3sNuJd2a+jHi3+d72FJWBgk5DF2anqWXEUwmCcV4mBcpGclWMvUoNrBxDsDDA97rCoGfUTCc0z0PP74bWa8WuBz58dkzt9/7M0GxA09g0mUaSEFTSv6RBKT2/+0XH+q4sYAtCt58oZMbiUMAVx6ugRDeRdfLj++uSNztFJ/bb14Cnlg3/3v8oPg5B/+e2HmDAnh4/6598ocP7c5XX9jTJw8FBNre3LTKyrJdvXxF0Ft64+MQ47gBu+7YekxvTeEBLIsTYA8FAB12EgbAc5eB2KPRsrffuGnvv/O2bW9t2NJsYlmaXqAOF3U6iiDAkxE4ADfkAwBPrSyvqOyFwM9mKLuZHRwc2r37961Sq9nqxqb+TiMQriBeEjP2eG13by+saSaj17FAj588tp3dHZFWkP3P5YpCIT5+9Fglygvnt+zll67bxnotGRsWkmr5AkjBTEg8MgCTxqLWSQAb5Us2yxethRI8aNg39x7btw+fWHtAP3rIvl+5dkk5BCkAG6sFm4QsHY1wJMBGg1fB8ckD8PP58+dFf1Y/OZHHc+PmLYOCntmBJAJx/UVEojxASDCHJHOYiecuvSuAOE52gfa95fvE92Wce5pn5SMs/6LL7u/x1xkUI28gyVO5IfN96conPr8LqssUreoczwWZz3gDUxwCIOx+b/MkcIIeZE/EYXacQ3PF4WEz533t3T+x5ZVVa5/UlSRXRosQgDeXK7ijK3Z8sCMGIL9QDuDxjS+gW2g9iKWMNh84/thligWcG2OTxg9i0RtwDRrnBWLrHt/ci5I78mLImpIxTkKAJ48f2h9+/zv7+KPf2e6zJ8Kpb62tWyo9s1dvvaLBE8TmLDCEJVjX+klLwg870FQhQMnap+AAGlIMsA5RIwZkUy7krXF4bCvlgn3vO+/ZKzdftkohbyWEKhXYiFFINMUwgATU/mn3VJl4Sn/LxbIy/swgFOhlaUlJwZ29PYUi9PcDIMIdp3KC0Lz8yi2FKwdHwa2narBSI9HXsQcPHli9XlfTT3mlIkpzQEN0GW6s1ezqlSu2vraqiT2KxfFYAO2UAi07SUAgxq12y5rtpiYDWb5o40xOXIl37z+2O3cf2lGjYwPm9GVTVq4s2/mLW1IgQQFMxcFIWQ0mYrEaTSiN0mIc2IE5JyHO1tamphqvra/byzdfEVyVkCtDwxIhR6IEvLIUuhTPhmr63nRBdOvne+9FiWt3m11wPNR0VzxWJHF8PTeGlAGHZyQgi3mpWOAWDVVsraGpd6Hn2HzOrxdZ8ByAswb5e7zHJs45xOFybHxdUbqCOs/w0PVtO+20ZOh1f2IFns6sXF21XL5oe0/viz3Ehc9vwmuTsfBJMyZMrViieQ07qhTEmftFDRZrxbhLy0MId4liLenHiJXN3CUkjpIXEOiomf770e9/a7/9p1+rHXilXLLN1VUbDHv29ptvqQsB95TrhhYMdxkUYFeEHcOQA8iVhAo8OGrYcAhpCVntiZU0oSenUePd9sDeffOmvfPWG7a9vmorubQVKJAp08tgklRA16FwmIfQPRX8N6tJPXlpcSkWUIIiAc1bj3bkg2PbPziQRRZKjs5F2I339+20d2ql5WU1//DF3ymvMXBjbWM9tCBrlDYzDoO7vrZasyokJppOBGiF8GSmXAMhBsEpXAX15onwBSrHLeWsMzE7bnXty6/v2t37T60/CpOPYO1a21i19Y1Vy+ZSVqRpCH4EmqLQHVQOxJs3VPIus5SSAuA+EH6agFC8DAZhRkClthY8gFxBMGAUQKgCgO4kmTpWgtI3vCfs3JK6hxh7AG6F59Y7yWk9F8ZGxis+hpfeYk+YJGA+Q6+FP7ew/v65F7n/sUfhP6tTMinVeWjtngaenefY+JvnwLgOzoMxRSYoXftacA1xAjMOv93Ybl+6buev3pT1pyIm2d579nDGplvdOCcE2YM7n1r/tKU/OmzSyQfihXUFQRlQC5S0R7pWdk3oSQve4593LRW78HEnYXwMzuOKwPsQYs0aK5EUgzPyecF50bDAfn/2P39iP//ZT+WWbq7XBFctl4t2Yfu8cgCNen0+4RUre9JsWRcPQPV5MPBLVm927KjRtOmE0hzhzFjua6fVTMgvCnZSb9k7b71m33/vLduuLlspzaepagyUAyBBKYcWVw9hHo81povRXACMKKegWCgP4hHQ60/9m2dAOY5SHijAwP0f2mqURNIcwDCJSA9abbMAiLKaG9DqQGHFpB7cfDwkugpRMjQNZWwwHgYugGIh9AW0mmpWEq0YxBe5oh12evbV3Yf28NFTO2meqkOSr+WVgtUY+VVYspWVkpTcVOPH+8Ji5BlqCjJTntBUIRfhBi4a+YDtC+cVCoFsvHz1Jbtx6xXF/ak0HakrEn7wB3g0ionFDxY8zXiP+H7w/bFoJOLwddFCurFxIfGQ0zH+cT5LRiepAvi+e1Euwc/n73nRd88BxGAet/JuNF2I4zDF83J8936BRWXm53OF4J+H5fvmGx8o/md6sOA6KADc0M3tS9pAH/76J6GOnTCeuibymMfdf3eVBBIREpA8sk8XDl1rLvyeiIg14WJc5YsWhx7xObmpOBRZjK/0ORhrEnQfyDys/k//50/st//4K0unprZaKcsygXwD/IJLSTyOW+jK6aTdttPBSLGztlw6a41mJwECoQDC3EBtjCSbW8wVhKw7t7lu77xx2165ctE2V4qWywTwSsgFzCQc5LZLWI/ZVNN6Ctm8aKZhESK0IBE5Hk5E9zUdIzSwAJdEp4WC6qG9Wx3r9jpqmEktaegX6kBlSuH6hQnA+9a40fAcEosfYmgGiIbZezkGeIi0FPDPVIQlzEegaYjsf2+WtqdHJ/blt/fsyZM9Ox0AvgnouZVq0c6d29L475VK0UrFrBKAox5zg1PyAAAf0ZiF9QZoBMwY6Df3Q0jDTAiqDZvntu3aSzcsjdfAupTKCWtQaHAibODZkgSM944LtCeMF4XflUMsTC9yzd2z9Th8UWm46423XFHodtb//6Kw1Y3boqLw1zEKHmK4gfO/xaGNMx95ziOuiLnCi+UqVjaxcuN1kJavf/Dn2uv0BEjpwQpM7BtKgFP74sOfP8f/74m8RdefAyp5llA1B1KBM5ACv8ZliDjL7w9tcRFdC8eeQRyrvSip4ovPZ7DuILlwQbE6JAH/+3/9W/vko99ZLptRlh78Frz7DLDs909DbTiBA7MObRB7VAH6gwD6yWTtpHVqdWJpWxLjr9h4TzpWW6lovTkvPQST4cheunzB3n71pt26etHWapWAF2CSMEM+GSWO9dPgzKkmCuWyBWECIB7XKC6m9OK692E0dnYkEnRYcAjIQovx6aAn0tB0lqoACiDkJmTBGOslbAaDPRNilhlTcYPw466D9sMlJxM/wLXO5iT0h/WGxqLRF4L3s9ds251HT+3uw2d2dNwJ0FnQfjOzaq0kItDM0tRWKgwEzYiFedjD6wkKQPMMxrACjVUCdOw8nsDmuXNWWamoN+Hy1at29dp1yxeWLZ2DP7AohicSgXQ5YpQwNI4D8P0Xb37v0Y/3ROwhuuAv5p9ioXHr6/Ez+4/jzZPRUIGlAzPV4n708y5iAeL9PL82uCuTL88/sBddwD1p7izaXl6Mq2L+uUUPI5YrN6J+DW9//8fKdYVS4MxS7cbhDOIFsoO4Bs/ufz4HObhmcvfdlUD8PWniDS0TC3DeRRfGY6o4uTLXiElsFi+qPyh/CHEIEWvW+UKC7xYKL9Tiv/nma/tvf/v/2Veff6phldm0KVEIFyDWhPkAfGfRndSExFvAAQwERbVMTrBglIClobVikvHYDg/rUgCsEW2wdP81Gk2r5LN28+pFe+e1V+z61Uu2lJqJW4Fzr5QKls9lDLY78gOEAIBKNMaMshcUYiiAMXMGKCnO1ERE4pCRXeJuBOpMMwr/UAAIhYaihkYVkHZhmMfsLJmpzQa1Vyj5Acoha2/ZVBjEARioXFGy8/HTHYU/ueKyDSdm3zx6Yp9/e08AoMFoGoZzJKQijAHb2l5XD0C1umyFbNqG8BH2+mGkGYg5CFInlCr5bMC2E8dj2Ta3thT/0xOwsbll24Czaqu2VChZBk8ArnFcFk1GnqlHIcwNDYbG96HvKwfM+N9fJKCx8HvuKI6XF/dYnGvis3ymnF+ey9yi0eIPjpfxvR0rAFcchGTx6zKmUcnbvV03ov49DgcWrzW+tzh0iWXl8q135Ql0W3WRtagdOFco2kp1TZnBu19+pAsJCx6ICF2LvMjtViNP0uDjGP940eJFiJM2iwvnrn+szeL3eEiyqO3i34MgBUnILaWFBPzp3/3E7n7zlQQP6m7AObdfe0VZaogwIMxA21KPJo4m+0q5jylBFPJAwJEEZE4A7inw4E63pziZfnwxHWuGX1p1/GGvZ7VSzm7fuGq3b71sW+tVXQvjsvIZYKQZK+Vokx2LNruQySsPoPnFySw+So2padpSTORRWADPAv8hKBknsF/ScJTIwhg3sffp/YFXMQwICdN9Q+08ZUs5/oNtQBBzlqJrcTSyXLFkmXzeDo6btnNwKPxDOpO33cNj+/Tru3b/6b5mG+p5AAoS41DKVqolW9+oWamUs1p12fIgCJlWzOwBlFu2oDCGsEAKgDmKhQA1puMPLgTQj5CngoqsrW/Y+tY5Ky6vqApA/C9QkI8ETzwAF4Z4f7jgLRqXf26/LHoH/B6Xoz3P5UI7t9SUQBIPYPEaXnTMF10DIUC85xcNnxs9lxkXdk/6/XPy4te0GA5xP9CDVaprdnJ8KK81tfPkwYzyC80YR/s79tWnv53Hw7FrEmvJ5wQ8aV31wZ6L8RC/4xJ5IjFOcMQujDdXuFZ3DRYrkH9psRkEonYdFEA2Y4cHe/ZPv/ql3fnqcw0EGQ96cruv37gm69tsNrS1AlHHqR4I7aoQeIQQIGPpbME6vYHAQJks8+2YxNsWKAiOfco0eBE00dAt1mqciDh0a7ViN65dsldv3bCXrl60Uj5jvc6JPIKttar6BqgK5FEAGmQKIy9uPJYA1lhgp2TpQ6u1yEW4tuFAXoJvdEg2iMIIDfDLZUUSBeCzCXD3lQAk7s+lFDao5Zb23Qz/M9Y87dveUUOAH9p+IUT59Ms79tXdR9bsDWW1UTTkCfAuwP5vbIYKwFJmKgUADTisS3gAgjrnYEkCGAQuAMcB7kEUQOg7WIcKbW1VnuNyuWrlatUuXLwsb5T8BXiAbK5oU+WXuE+anoLgLFrExTh40QtwgYmt5qKhij8TC+RiUrq4FErascWNhTwOl/+YAgItGVvmOB+wmNn34y2GNv9SqLOYK+F8r779PVvbPG/tZkMGX3wAILCKpbKdHO/Z43tfPXdh/BILvy/GPLYAo01W24dIRA0ZcXbSXTb/nIcXfmxHGy4qAH9wL3pYiw95OsKqLoUyFHDWdtM+/uj39vHvf2dHh3uiRS4XSFxtCIE3HIaefYTfy5Dqs09yACTQqEl3eyM77Y1sKVeyyZQhHB0pCWjCyCVguSvlssg02idNmw4ZJ2a2Vl22V1++bm+98aptbazYqNcRqejmWlWThlAAhaWc5cDZk57UPMOpWIqUWkGmJdTgDwIHXnAvQ5JVvfrqPQiBmFDHgpkHdzJ4ZmHidnoJ/oU0UUwYTc5/8AnLZetPZ/Zs78iOmh3L5ss2mqXt3sMn9tmX39rOYUNw4DQ1fhJ6CSU5hKbb5zds+9yGjUenVl0piRK8C6Nxr6/pxkBmR6AnWQ80AIQjgI7gKVxKq5LCmDA8L2jo8qVlu3rtJZWkmUaM8ANQwwMQd0Q2nN+F2PNDvs/i2HtRQGOL+iIv04XZ91nsartrLrjvdGa1cnWuAPw8sTB7aBErpUUFBWOyGzf3bl02YsPrx/V79c/8S8ogVnix7Fy5+YawAFCDMTRUpKCMZQIDAGng0d6jROBDXZHNJGsMZ6Dm2bNB6cOmDTPgAHA3AwlI6MaKk3+8houNYPmFeGXhn8MNxK7OoivjDyt+SFoYADqFfMDaIwjjkX395ef2T7/+hT28f083DG9dpVxSTRyBqR8fz9tlOYaX2hQCqM+8YL3+WP9pVpnNMgLoNFtdhQGBRWgQ0Hog8pgfTz/AhGL5xNZrFXv11nW7feslW0NIUhMrZZesQn88hBJZyDNzajFVjzoZfPXuB0px3HkEPnwRbgVUJYqA+1fTD0zKVF14HoqAUAChTTagkCei40IJLOXxahj1lbIJ4V0mK4bfZ/vHQvtlcmXbPazbx5/fsWd7h9YbjjUTkOevngGGnU4nCiXOnVuz8+e3bDjsWrVSlELrtk4UAhQLJSvlS5pvSC8AdOEkKgOlV8jmowDWN9ZFZAInIFwAL12/KQUA6AoQFtUAKTfyHFwzCU6NUw+IQBc2fl+sNsX7ZFEo3b1fjKMXM+sujLxf552ZlZMqgDIR87xXKBGKjyBBKgYejIQDY6FRDg+V5+XZ/fCcw33FltvDcX899ppj4xh73rHSiN/DZy+99Kqtqi04TA3WXABCABTAwd5jAYGC8KGhwiYkpnY0liC/XKzqsmEB+gkuOnbR3YV3zRv3OHN8as9+0d5I4UOgwpo+X2ZxixeOGwYq8HW2GTIi2aCzDcuJO8511w8P7ZuvvrQ7X3+hbsClFJj0rFUrJY2vevz4sVxqkod8QeMFrfbpYCDrabYka8Swz1SGHADOaEZDQwgTCMKJzctlEoIhGUdPAjEvvdcQhZ7bqNkbt2/Y67du2MZq2ab9nq2tVAScKRIeaRRYRnkJrek0VBoAHQUOBT1+HTtUCgKFF18xQCusG3wLwSsIQB9SH4CaZpYh/qdDL5dRGy8sv83ewAaTmTUYiz4Yi/3om3uP7M7dJwELwdyBCTDVIGzsh6wQgKxfwTbPrQn/TxmQFtdmo67zMd68CIqQ++gPhBBkS0E6osEjS2kRiRIGFEvLmkOBwF+4eMVWVjdUgWC9SQYylETTn8PY0tBlKSLbs6EagdX6bOR2bCGlCBOOCq9TnRHjJoxVidQIdJa0+rLgc2FMknSoVLxHHV9VsNkZuUjyqHyMuRtElci9cQmPLJVSTmd+LQlxTrjE0OuhhCfJVpK67IOIpNR1TpCBQFMePIyENFYb1/Ez4ElC+MYxzl952QAEzRXA0cGzWbmyKiLQRw/u2LPHd+eUSVyIs/iIqhnIYqIAXDF47X/RRXGN5VraQwdxB0yn6mrDK+DvfEdTcoxYUy9aftds7kHMa7PqE8jakCYUymWZ0BUIRx9pe9ydnWeP7emTB2IJHg46Np30rVop25OHj7TYkG2GMswktMEOhyr5UVsH0kM8Opmk1CSUywPFPbY2U4QA7QDooYtNVNx5Wy4V5V20myd22m0r6Xfh3Jq98cpNe/2V61bIpK1WLlo5l7VlqLsZPgqnnxRBWjkMlfQCAX1i+YNrHx50iD8dPs1mCqFTEBF9p2ymGAK24JGQe2kGf+QLNk2nrTtiUMnIjlod609m1h0y6KNtD5/s2v1HTwX3leOReH+MsqLiAOS4VMoqjCLxWVstC1hUqRTVgVk/OhYLMAAf1gJvkV4AKjOEZ4QJRB8oAgaTrq2BTqypDMl4sNX1LVvb2LZ8aYXRLjadZcQRwAjxCTTlyaAT3yeLyTPfI3H4GbvfsWGKjxEfJ9i1s6YjV7TO5QCMW8m5xBA6mYgYg5JWeI1US/JfHt4iM049hrcal8ZdfhbD2j+W25CdAGAV5SJe5AW4rHB85GX93GW7dO0VDW3ttBqWOjrYmZEVBH768P5Xtr/7WAeNXSR+dkGOFziOmxYTKH5DfOdGSbTxHnXdjUbyAGCq4TtfdMHx5Vrdz78Y67DR/dgc17uyEGLIKwXkSC9JAQx78NMJzyckYLsFRdh9u3/vK2sc74mH72hvT5/pdXsivuC5aQjkACrvIIjKBTAQY5qSVcxmi/IKdnb2rDcM1RIsNF4UIQHz/aDCqh8din4JQBAh8PnNdfveu6/bS1cu2koxbyv5rFWoIiyllZwkHNAgj2DIha4UIw2AH/n2bjOCN+CeAMQhYTOSHMTtnAgHIdKJSRhKIlZf6K6WwlivEyoZvb41ID4xBn127d7jp/bgya6EH8SjXO+EMh4Fi3fFzAISirj+QKFBATK4Y6W6rIajf9PI3AAAIABJREFURv3YpjNIP0rKieAB4Jkxh4G4l8oH4S/3CkPQqghMqsZcx0Jx2VbXtmx187xmU1gK3EPGlhgVlssaDdqaXZFY/lhoYgGOBWFR+BdLf4uC7/vbDZj/3Q0Yr1crK3PPy/dsEMgwLjwWbM91eQjhiiWXEJ0u5hx838d9DX4tbiA9DADH4gogvt5FpRjL6frWJbt47RU1yzUbR5Y6PtqdrawEQsZH97+y+vHenH0kLtu9qPQSL44vXBx3ufvk3U3cnGbbz2Yad0Xt3Sfd0BHni+Nhgy9GfJNxQiNeVOLTWSrRwGIpgbQjuNMIwmQ0sEG/bYd7z+yjD/9R95nPLtnR/r7cs2Efeip5ddZNiDOFrJMHQEa6oOy8qgHpvOrmjx8/tWZnqJiWv+FFgdoD5471PT46FDehWmQHQ6uVS/bu69cFFtparVmtVNC0IbgEitmcleDylwJLhmIqsUecCEU27m6Y1xcwiCH8wfojYGGqcvAEpAA4J3ReCTHIjKxoZknZ9VavZ0fNttU7p4r/G52ePd7Zt3uPn9neUct6o4DudPJMGQCFbWXhyKfTkV2+fEE0YpPpUKXUarUsHgCg1a4AKAVCB4YyZmER/jMFkBWPIFiK5WUYiYpiNK7VNpWlXq6sWSoDk/DSXAFMeKAqBYbYOc4BsS4eFsX75UXCEO/VWODjzy2+x+v0rD4JX1cIsafAOjmEOP78YlJPv49hSw4KPb6XOOP/ohj/zOJjLM9CnhdhAmIvyD+3vnXRrr78hrwyKMJTx4c7M2YBQBxx/5tPrdUKU2v8w3FW3i94UcP6yf85jwBLTawfBl2GqbQ0grCQNJ4gOLGXEXsgsdcRK4DnlQ1CmpanAc+eavT0lieEFBqO2G+Lwvu3v/mFjYZddekd7O6qI5DEG/PzCAFAA5Lowwoq456ibp3jmQkDMJstWbm2ZkdHx3Zw3FJyTJ5fKiPWm83NdVm/brdtvU7LpqOB2WRkayvL9tKl81YuZO3qhW1bxQJWylYpFNVZCLfAcqGozkESgoohUT4CAAVuf/EBCOJLknNsQ6Yg94fi7wvJwBACoASgBePvYtbBE4M4dDyxk07XDk+aUgD98dQe7uzZ/cc7svx4B2PCW7nAoUORcIJNurZatdGoL6/mylXmKpSDR7CUtlqtIiYgZgxwbpF/ZIMCYF6CYNN4Qurmo3Eoqy7ElXIYfkoZEAUKJ8Xaxnl9h48R9CXhAR4AiUsUwKKbvLgv433hP/t7no+l/1dKsDjpt2h42KscZ7lI5eeM/YrXXBm59xx7ri5Pc2VDYrwXPOLFa/X3uFJYlMN4/9NbEf99UWnF6+JyTD/AjVfflXFonxxb6mDv6WyNRqDMkn3xyW+s2z3rMIoXOrbGi+GBX2ycmFus96MZXQGwqWCGZSAH50A54AkE8sczzsE4A+qaNl5g3uudgmx6SksDrOGABEvacgzDoIw2Goqmazzq2oO739g//Ox/qHbNfmrV6yE8wWMgdBiNhYdvg4cHlRdG4ypDjZWHK3AySVuuxJBNs72DI71OHoAmITrroBqjImBY4WHfJkNw/QNbrZTs6vlzAgSdW1+TAlhj5l+xIAVQhSOgXA4zAtKQawRmZRI43KcrAGZqiakXSi5KhMpXYP1JGnr5Lwwk7Y9HEnwUFLDgU+YTdmhualmj21HM/2T/0HaPu8IA4DyhAEgxUq+nuUpsQZmUntl43Fezz6XL5225VLBOpy2AT61GXBwUAM8NFiMpAJQSUONkFh6OCMdibgAKgKlIVG6qtXWRVcBKvba+bSs1OALBAFAxALOQtRmxQ4IDOLOEQfgWXfZFJfEiS78ogH/M0/Q95/sRBRC/5orBSUli9/1FBlRKKJl47ALtJcDYiP5xYxcShZDb+jXHXlHsGcW5Oa4TqPWN1z6QsWg2Diy1v/t4tqFhIBn7+Pc/10Hj7KofwDVefIGxFvRYhwt6UUkDIdfGUN08lIOOjo5UCiJhBL7dF+FFcRDHR0m4NuVYrgCC6zUSgw1uEeSeuWzOJsOxnVKz752KqspmQ3v66J7917/9fy23FIAlU11XmOhL8o+YH1bgNkSaIwQK45m1pVxR70MxTKcMEZ3IdT1pdeUVMC0GgIxTeQO6wcMg1qUBqNtqGSQir7x0WehAeudrpZJCAMgzGT1eq5RtrVqzleVlVQfSqmaE+XwanY0lVGY40FN5iDaehLV19x9FQF//kJZg1kbhwtR645HgvsfNph3Wm1IAv/3wEzsdja03SVmfPoexWvhFNBKmO4cWX76Ttae7kQrHuXObanAaDnviFXQFAB8Bzx8FwOfFrY/lTDLUgSCFrs2gACqlklCJq2vrls0WrLRctdWNLVtZ3RQZy4w5BCgA7h2LlyiAOB5eTKDFRmLRDXZl8SLBYW+5wMYKhp89vlcYywSkROmExHFoCXYFEAvdPHRIvATf23imflw/dqwE/B5ixbUY8oBjWfRw4s+5YkJunLoMQ3b99gcyFjADpQ73n83WN8/rQJ/94ZehPBFRbflCu7DHF+GveU3a/7aYeOGivE/aFQAXhQeAAiARSBIwDi184eQGJ67SojbzDCfvhXqbtlI2U22lJmHBNT5tdzXnADTaZNSznScP7Cc/+VtbrZZVphv3B6Gt1jKy/MT8YfjGqeJqLCcJQJpTxsoBoHWXrNFqa5YgG/TouKFrh4IbTyQ8hDCivFpZlmvf7bQsNRnby1cv2IWtDZUA6Q1A8LMpesyZFlS29VU8gxUrk/kWeyzSGIhOGA7KGij+ZOCGsP8u+MH997wA+IABrqZGc2JwpuI5OGm1bP+obruHR1Zvd+yzrx6qJ4CyG/P+Ov3g9cCNQFiWpq15NpG1hzGYfEOpmLPaalXGgr+TA1jFAxgP9Ux51ppOBCGIalTThCwVJUwSlwlEGR1zZblkuULeaqvrSgQCSFvb3Lba+jnLF8rqv5ACIBEozoLn3eYYERgL74tc8djCxwIex/Fu5Rfdei+3ki8qwFmQJCI9DxV7vD6+jGP45/jZqwFURtILgDlX5i7wnqz0e4pzA/4eSqkuG7GSinN3fm8+po+S68uvf0/7UwqAHMDqemAD/uwPv5hj/11g/QCxBxADLnwD+oLG3oM/BF5joTQSO9FGlAHxAPxG8QDiB+Tn85t1l87Pzes+FJL34sZrjh3lDmrPJJ6I6ynR0YkzHdlJ/cA++t2v7cMPf2M3XrqimnX94FBlyHyuYMMBnHrkADrW0sANHGEqADkpACw8uYF0Omf7R8eyykCoQdENRhOx7Eorczq55gOVGrc21mRFU+OhrVcZA7Zk5zc3rcwEHmq0kIak0nL/N9bWbK26YrXisuUJh4AEaxwVAzsCCYVbHXc1/RmEB09SkJzAyPoQo8wg6WIm4MQ6JP8adXu2t29P9g6s3mzZSbNj2C9m/g1GM+tBeiJPJpfAnEEsTgWegvVnMKR8uqxRYO12S54Biq5Wrar+f3x8pPOj6BEUFTFRosIw4F5wNRNBiZfLRSlH9gSzAiEgAfizvrmtRGBxuRoUAJOCmXXAsNHIJPqeiOPvWLAXLWYsLIuW1d/rOYLYpXYh9+k/MB0pJEtmA3jyzz1fF3a+x3I0LweOx8aquVB62BsrsFjgF/MJfu2UAd0LXiyfsxecOISqlncX4pW98cGPVGaqH+5aanfn0Wz7/BUd8/OPfzUHNsXxBwdDwJwgJB7Q6K64Z0VjTegPyON0yn7cNC4/F+4lvPDQgmXz/+4OxdUHXuPz7n75AnJdwhQwiAJlcNoPLjNdcyN60UlE9e3Jo/v223/6ud2/d8devn7NujDxUgqr1xUCZHMFAYEaJy1Z3XZ3IKQdtFfDUagGqMFmNLOO5v6N1SyEVqVyQBst5S/iXC36YGz5XNrWakVbrRLr5zU1dzm/pJmANAZVigVZ/wllx+FIa4Ny2ISijYqASoBB0+P/ykIlzVfxJg7twFwbswgB90xsxJpmApCpS43+5MT2Dg7U8HPEAJRe37rkS6C5npl1+kPr9BgvDn9fUUJMjz+DgmAOAguA5SD5hPtO3Z+fyREw57DTbdvu7o5q3QCjCFfYRyQ1CYeUo1A+ZqgQAI+nVMyregNyEEagtfVNyxWWrVzbEB6AZqDxLCXI8lTAl2QtIsScC68bmhdZwLNcUTKkJgHWuIfr6L3FvFPs6mtvz2ZWkmcUjE3sxi8m5GL3fNFVnzGbUc8rVG7c43Cj+SJltRj2aLZRgsCNlURsSGMPXv0kg4F978//g677YPdxSAKSA+CE5AA8rvCYnotE+D2+8Uw9F+0DNdAqvhCxBvbXPKRAAfB5NjmvuQLg4hEmvsea1xUIx+F1F35/wL5ozqEWGGezIu4kc87jGff74qQbDbr27Z0v7de//HvrnbZE4AlNd18cfb2AHrS0QhHYdwCfdDo9zQhYLpdVS5/O0moWgiSUujoUYd1+GHpBia5LFxzQ3hy8AUOFIJisYiFtFZW8lm29WrVapSTXlwm6JP6KrB/luoQKCjbdzeqqrVIe0+zEZD4DiEVwDQnrj8aDg41LFKfagEn6ESLMZtYdj61NZ+NgII+m0Tyxo8aJhp+02l0xH40IqinXzVLWPh3MFUBeCgDaMxiQyX6jAKBun4hJiL+R4CQsQGNQ1emedsRGDKKRJqng/c+sQJgDjJfNDkTaJlZikAhhBRwNuLJp5lKu28bWti3lS1aq1OQJgLng2ii7ZgokBc/c3jj2972yKDgvyqLHIarvrdhbcMW6GHJ6iQ86uMVw1y12fP54/z5nxRMC23lYEe17l5X43IvXe+YNh2pdrPBiL8Jl1t/P39inb3zw5/pcs74fgECgr0gCfvbxrxWr+qKoyScBN/gNL1roRYF1i+3C7x4C7yMEcA+Av8cKIGjB5+u7sXblJrxVMw47OJ+7xOKwBOoqPpqUkk+uALrthn32yYf261/8zDY2VtS6yqZuiu9/ZKkps/XCEE9IQYlFlQzsdENsL2c2bS1N6T21fLlko+HU9o/bQshVKqXQKUemlcSfwgASYMTqvJYWXn5rfc02alVx8leXi1YtM1STbkAC+qTPYjyyMoCi8oqajZRMAx5MY814POeLC73AYViF6v5x09BkrOQeUN+TTsearaZCm26vJ0sfeA+YKQjnPyGCCeOAB0DUAaIyKACsN30FDKkACzGSNS+Vi7o/sABMHdpEoZ6e2sH+vpQvVjI8p6A4+AzTlPACoCODOwBAER6AjjubWHV13c6duyAFUFiuGLkpQoLJLG3pXNFmjP+iOvKC8ln8WhyGxhUrDxsXBepF1tNDXw8553uMKTvlyrwU6aGqHyNWSrF1jhURxwb4FXsbiwIfJ9LdK/B78WOJm2EhJHrR2sQyW1wu21sf/IWeQ+Noz1JHhzuzGmOZMkt279tPrAsbbJJY4kTuCbgi8Gy+LyZKwplWPS6KtSPH8tdRAO4BBKsfsqfh64zkweOwWDvHimbR2/AFYjimyC1FDDIz2oMDCGhoRwc79tvf/NL+8OH/z9d7PlmWXVd++3lv8720lVm2vUUDBC0oksGRNF9mYj7on1OEIhSKGH2YIUchKUQD0AwBEEQ3u9Guuqu7y2elz3zee8VvnXuybmUXmEBGZad55t5z9tl77bXW/rW9cueGTccDeeOfPDuS/RbYHUYf7XZXQzYLpbK4/swKjMsxlywnYp1+38bjmSWzbACzo9O2sIFSCbtrx93mtlDbw3mPsEERz0RNjkSlPKd/xjbX15UNlPLIiaMWk/TXpfhTspbJVKkzuABgo0xA5PjjGHq60eZcfdw8O5KIqUoPMq3hZCwRz2A6M2zOIF1JSrxcCQ8YjCcKdCIHWdSm8+VlAEDvQLBlY6oEAIfDPDSNHJqhH8h3OeGX6gwM+j1RuzE8PTs7U9lC/e/LwXw2J9ow+nMuNCBiKuGMSQkAIhhNJ1YoVWxze1eaAIRXa/UNtQU1HCSVcUEgCAB+jfk03GeD/gQNZ6K+PuZ7/jWFN87VTewfKyw24u/8eoUJ6D/CWFX4NYQ37dVAoHXthCZu5YcCmt/kPjh8r3QIpfxgAP7nPuiFWZI+O/CMUf67WFqz19/7PbUBmxfHQQAo4zWfsGdPvxE/+Gotzh/6JwqDJR6pD9frVzeq38T8ji8B/HCGcAAgAPmNHQZi/E3wNzocXLzAyP8+ZBkCAL56mhCkgZgRm01H9uTxd/Yv//xP9vTxdwIA+d7W5oY9uf/ILi6act8B82s22xq7XaquSfjCqDDwANxquQa94RAcy+YaPR1VN2A8caAWzy/vekZyRaPyJBABD5SfvrdciQDVVhpMQq1fq9CxiFs8UPOJlYgrcX8gog9oPGg6XQ2dRvgGBLIzUYSR+kqzsdAmYpMRaBE0gQNg+HFpJsp9jMX1vgAEseJis6EaAMRkHBpZAJ4H3A+kuy5Fd/MN4ATI5DQWUYpPa69UKUr/X61WbNAfyF2ZK8Br5vTn/hVyeVmiDUeOFZnLpCxJ6wPKMGzISsnG45FxOm1u7ciNCA6A2oFlbNyTFkUtmM7bKsQC9GshvJHCm+3q5uD3OFnDQcNvVL+Rw4ElDKwpMCN6W5kVC84KLrxe/eb3GWk4wPhN/sL3ghHd/rWEHyt80oc39NWSggz23/q4isvxWLX1Hbv9xg8E2DaVAZzBBKQHm7QnD7+2BlEhZO3lN7kPAh4s8SkRm9BbMYVvyNWAwe9dzQDCN8OBNM/rO59S+YvhL6IHNfhvbggnHq+FN8fMOTbMGBbfxA2oZMMhBvr6q8/sw1//wqajntVrZW1GjEG/u/utnZycMv9KqD8ZAF78xUpVdlnM7ZMaDiNPhmYIU4hYH44/UmEolX1MRSEDMS8eiy8n6pFeEYRf6X9OrDcyAQBJ6mLGc21vblghl5MYiKKZyOzBmulk6ii+tI0YFZ1MS7NBis31pbdP2i9Pw+lYmRjSW4BAlQPLhU14PMg4mmmNfJvBn4uA7jyyVCZn2KhMpktZgg+GU5VCCnqa55CUgCcaXcrnXzwAuBYM+EAFyIShxcIq5YruLwEAUhU8DK4Jpqb0+sEm4J8TNAAAMUWiHYgis1R2GAsBtLYB+l+QEUu5WrdytaZgwOkfS+fUrnxZ7R8OAlfTab+5uWZh27CrG8qvo5d9n3viAgDeD64E8NmG3xt+bfq1Gz69fYDQOiYT4YAKglm4TPE1vM/Cw1lF+HURiTTGPfh4WbnxMjB0fWvP9m6/pQ5Vq3EKD+BgRVoAC+vRg6/s5Mj5Afjo5zX7YdlpOCPwF8G/WR9RwxeFx+PvwwGA3/P4QJAIfY8T7VFSD754x1aPBXh6MY8vX/YAHMOEgs1BAGAWXrt5bp9/9pF9+psPrZSHahuxvd0dLcp7n98TJTkeTVm317fBYGS9/tDyBTdaGwwA8494MiE6MD78gH+90dAyjIhazK3R7Eo4BPEwFZB6QPahCgJ6gQnUqhWr1yoiA00nQ9GPmVGws7lh9VpNRiUsLm//hZqMzQ8oORwRdLAKhwyUCBiBMMGmupHMCBiNhsoA1GoDT1A8WYkx6MgzLhXhzCDd5z0h45YZKHTp+comU7KFiYBPxQuCaiYp/0BafRL3zBnyEbdcLq1WJ5kAiAt8DqYsUQLwhPAWuAeZdEbUWQBDpawrCFwrS2GRlopLUpzLpxW4CQJs+lyxLOJVoVLVf6cyeYtn8pbIFC4DgF+fflP4TedLVo/6+4PKryHv3//iZnLXymer4TXsN6dfi/yM93O13e3/1mMG/vGvBgE9ycpsPiGTcnJmn6qHgUT/Gv6tE54M4KWP7+XMoSzFB4jaxq5t7t7RQUFbXAGgUKyKh40U+OT46QsAB48RfrM+I+D7PjjQdhLdXA2hQPscTFJ1Tq6uN4+UFEkoqLqi4GohxJjfYQOFU6WrEY036rOP59wB7LsmWmzZXFb++S5N5rUwjstsMhrJB+DTTz60r+5+alvrNVssRvbB++/as/19++qzu26hpjJ2fHxq4/FCdli09nCsBfVnAzIBCc06i5ShHRPGbxdKaq+dnbVFwqFPTvKUiEQk6lEAsoW+rteqcs+BAjubjGw0GAj8q1Uqtr21aWvFiiP5gPSvlgos9PI5eShJJuOJRogJAwgyP76+dAuao150g0h07fQ/OASk/Vxjt9DICpx9uJT1av8RABgTSIuT98p4dLIErnk2m7JUOqHWI8GN5+PkURdgNnG95mhMNGEGnjQuLgK5clSZC1gA7URcgdj4cB4QE+EQlM9hzgJLDVZgVj6MmIEUNSCE6UYEgJqlc0VLMkYtyAA0JizwrPBJsNPEO86EA6IDsRDrMaST59pe3Vx+818NAH49+kNOWdSKuQqOAxDeF1cz3vDJHH6+y+dSQH8xAIQPzZfhBuEs2D3mi96EV7MBJaCBZsH/u733il278arkwAoAjcAQhLYPEtnG+cELNsge9LtKWnh+cXgS0hkqYha8W2hyQlkxzz0qTwGccjihxCtPut4xpq8ZBh0mkzaZuIXt0qIXRRqXffDg21xs14ac6TQjiGA5PZ2NxUoj/ZRN1hx//b49fvidffLRr+34cN/WqiVLJ6P2zltv2pdffm7f3Lun18DH2dmFjUYL6w1m2uwsXJ4DMNAFgLj8EEQIodddKKpleHLS0majJIBJCUWWMkAlSBykO2lrlbLV1yriAlAPT0cDnaD5TFZlQL1a12tX8JJoZ2JjUvnAo4DXgciJgEdpIBemgBIsgFYSYFqV9Ibd1wu5AXOdg7kN0IIJAHQbEAwxyY8yAsbabGkTvBPGE7kgj8dz0ZpzOfAHhntQysTd2HicjDT5F6ffhIaAOjBwEASAlRY3WQv3AkahDCoQwUm6PFYXJpdN6fHBAfKFgroUUIHZ9I5fQSdgw3LFklkirTmFkIWkGeHBwEMuO0fu+dwGIz1nLbn1J0MQ+aW59+8kFoERiI+mwe65enK/LNO4LL0D4xqex3WwApaiVreHtb1Zh6Nv63mF9/Da3N8FEel7h304CLwsE+A+X81krgYB/xj+2rz65g9s79br8qnAG0MBgCks6XTW2s1TOzl6/EJKcvUBw7WMagw2v+idLFxHWlkteVMOpcZFlprUmX/glINHx1ynB2R3NObUibMFmQKRlb9xWYS7YG4+hOywlF+w+fG85yRxLrXcEFT7yFDRnMPVBkmXWGY8li3Ypx9/JIswhDbr9bJtb23YF19+Zg8f3tcCZBoui7/fZ8NjPBFM5qGGlumHm23nNPf48TuLa9Lm0xPGhkH6yUqBR3uG0448mpQfFh0cgHIhJyeiHGDaeKA0kNME9l+tuqbUEgGThpssZzZGwizikbMFQwPA8/A6CaZsWodOz7WwuVhuJEjgDhOYhOj6aXoTLfulugBkAgRmDfmAlMVUotlCY9Gbra71hwi0kjqhmRwsW/FgMjEbX12CQJuBhoFSgFFVjCJXq08eCU7D4BhpOEzTaRmqHKANCEOTzkilUpI8nKGmtF/LlZo8GOCtb2zuWLFcsTmyYAxYaSkmUloJXA+4G0w0TqWcN6NbMC7PdlYqwSfmqRwcbil9Lwu4usHCtbc/wcNBwwNsfM+XHZfXJ8DQJNy+MkDEA9aYvvjNqedSpvJc4/Fvpfb+MXwbMBy0wll0uDzyr/3Wa+8ZOABgsSzBTo72ZQmWzxft7OTA7n31ySUrKQymhC/CC6DFam4x1XVEM2pFAgBvxhtZOOoqpyYnicg8McgLM5tM3VQe0tx8vuQm5MgE43m05L9lsaTFyyfe+Qsp3XTxo44ZyM2V6SWIewJj0Jkm8cD0u//tPbt390v9jJqzmM/Yen1NcwMeP35o8UTEer2OdAD9Pmnw0izC63TqQE5fAlOccdgo2xD5ZJKyg2KBn5+1rNNm8RacFx929jL4YyM4zntBPX/33ASA6Gpuqxmy5YgVsjmBaJVCUf1zrhH23+O5AwGRKItjwCk9hZhFYJheBgC5BxEwA7ssHwCcs6gTE+maQsfFelxZwCLAB9z0XZyNXACYWqPVtm5/LF0Frxv1nroNAVDJ45IC0xXgX+jO+VxO1upgANxbAoC7d6504jpx3WZTAvPIOQPFzHIIgSplKzLMdL6UPTjrkbUUiyESqttavW4xJLjxhGUKBWUUYmVOOSAi8hGgVcqBE2ztoCR1x4bfFPJTCQLh1fXs//tqZ+FlB6DPQFnXHi8LtwwvN6GPRaHoclkCBNnAZctbpKnnAi/+JNyReAFEDIIK+8m/7t/2rw8y/jXt3npLQiv0MZjkigqcyxWtUCzbxfmxffXFR3pQv/l9/9/XO/6J/JtnYVHXuZSG+puWlNq9gZONA+jYQMPhQKIdNhxoeTS2VGZAezCbdgvft9JUd+lVBwvYObW5BTynveVaMu733QSZUpGF4wIGHABkq+3Ghd39/HNlAWTC9LU5wSrlkp0eH9nR0YHGag0GfT1GrwcQNtfXtNnY/AQBHwA43Xh8PPEg1WSzeWs2O3Zy3FFvHNsutQJ1yjD+K+KAwbQzAi0XnRchYiCswAgUqOmKubytlSsi/ggzIfVfOl9AZxXuPvEKBBNgs07GAesP5x9S+sAp2N10NwzE3XhOP7wC3aceOygDYAwSPBn6Ad2Z7ILWZ7cLtZoMAFEPfAOXqrJIuTO8RkBBsiD4/LA74RrQBSDNx0HIbw5azPAYCCgIhggAKAr5hBqNLVihUJD+gEyB+p/Tn9kE2VzB6usbliuXbYSaFLUkYi/wmAXYBQvN+SV4wxS/32iYahV5D363sB0+EioB/q16O1zb+w3JXnjh9PaZ0ZXJWMrIgn5/+ETXygB0CT60uYmwoQzAl9zh37m6yfFi8Bv76uP7PRyKPXrNN19730qVuizBJVADBEQjTAAYDrr24NvPXrAD83WLj3D+9FcaHIAx2E9hZKURVSvSd+dbpzJA1kfOH40amoXZ73et3W7adDYS2YRzemnwAAAgAElEQVSbP+gwaIPAkLY0phgMvERsEaDZgFiy3vITcIJaztdoS4V3d2KTQrPZYZ6dnRwqADz49p686pbzqQgrTArmArZaLaHTtBNR/XV6Y+v1GQ3umH+k3DwmttSg4T4AFIp56/S6AgK7nYE9O2hoM8gHDiMNrg0yXue+HYBeKVsrF62CC04mKR0AJQskm1wqY6VSQVOHdY0FH5Ip0Ulw6T+fGiAq7GNh45GTAdPy0+YPHIHlCxhyBtJATZkjucwKK3GUjeAA8AQgAwEM0gkgA7hotjRWnOsNQp+Ev5BwjEt1I4IUGgKSvP/IAkpFdXlOTk7UmfAmolojAswA+tJuWvB0JA7AajlTICQDgEfA9RPdPkJLtyCfRcaCQRGurq/bkuuaSitL0BhxDQ1x+gCCGOvPfbjDQoHKw0myTA9ad8Fcvqubg/8Os0z95roMZMEA1vCmfNnGuzx1rwSAy/ZlEEhfePwAC/DPf7WV6QPWZcbgYtnlYR0OBC/72r/mO2/+yLJ51mxDathIp32+EpCTK6ktdvD06xcCgFK4kADnKrlAKTupUOBbpwAQGFc6MMY5oHLyu1M/YuPxwDqdpnWwkJ5gxmEWQSEl8gxjq9LqSkDq8acHLStSTAUijcdy3QMfjZGwpvG0R8MvgGyq/v/52ZE9efhAgYBFN0Lp123LeYcTcizjDyeSwHuu1UEKPFFt7AMAG44FnQQNBwRTHzynDgDBClvwk5OGZLTEOmy+JYDRwndcABRwbPr1tYrVqxVLp2JBSxKz1ZUcckoEBhmKBqi96lzowcGJzak/RbHoevsuM3DvV9CWs7N1QKA2q+feB6c/giHhJ3QD3PeQCNMKFCA4NwmEzi8a1iYAkLnk4B7EHciKdwLkpLgD3Hgu7NBhPdIGJJs7Pj6WTJj76IOzG2nmPACBRuYzAgD8hqmyIB6DIaMcBgQgmIgE1kwmp/uQzuWtvrlluUopIAI5x2DEW8wOSKfzji7tDZQvmZIBDqDN78xOjIBxxVTEbxh/wvoNfAnaBY/nN5GnY7MGfWcqXP/7rsHLMgBt7AAA9JtaQUSQ0fPZgH4m4GXJEHoN/vEF9oawhPDhzGv1DEAfwPj39ff/UKV2t3Whlm7k6OCJhoNubu1qIf3sb/7iBQzAP5mPdFefRNskVO9zdb1NsUNi/UUybbzZfKIWEgYS8NhJGU+OjhQAZHEFyq1Wl7OkIsojFGGSDQsCe2hXjjiklxYXd54a2VZxzdED4EDw0yfN6eHM27XlfKxadtjryqqLeX6iMQ9H2vy0KTGdYBJwpz+SAehq9TwDYIGhM+B0JaWWbXMcgJOTzKzfhzbcFf7BiLIU6HfKIehoAbAEY3gmtlprlaITw6QT6kjAVoQpCFGI7AAcAIMRZQGg9ErP4R/MlfYrK1nS8gsGtIJ+axV7ZNtZgoFXyBxUbsFsfMoKugMBFmAR+QMwfAPXnSmTjXpDOz49FSGKAJwv5i2dxcs/oQ2OxRcljRbXfC7wDrIVVGCu49HRkVh9uP4KMwiUnpQTuVxGfSLUgARjPBqgxOZz2IFvKQCgy6A8IfWnFSuUn+whX7BkPmv5UlnS4Wy2KBUjYC0LmpIBoCLMjdPQ6ksMRNo5i1j80lQkDPR5wMy3y/xmZ71fBdnCtf+/lYIH7YbLRMPvIXe0BLmK97oQuP18PqB/3DDe5gOUf0BA2vD3wsGCrz0R6DLziETsh3/4Pwmob5wdOhXi6fEzYcfrG248+Ee/+pnjswcspXDf34M6L+IBZuPB+FKmKRAwuAvaoJpd5+pQNgO1pOvXBj7xbKxEwvYfP7J+h805Uh8avr2QaU4/aLo6/aYBCIgBiOt7a+kvnRNrn9l8Yww7aIPNZMMVj60sl0vo9KXmBBPg/VFz8z4Y6z0ZTfSaIfo0u33ryPYLLAPFn/NlJz2l9QXlFjYcG4ypNo1G05Ia8Z21p0+PHQJOJgM3Aa17JiXLLOYSRiMLiWuoqzUdKG6WRVorXwCCQExuQGAZsP64eG7eX9DyJPVngwAKBh0SgX/eM955iL1gDMrr1SnB45D6ExgEBHIHInZ+0bR0Pq96HwwApeCzwyNrtXtC1ytrjI0rKAskxZchCANQ1I6cKACAAdXrdQUFMgBISQQAD5ZRBmqGYjatUpHTn3sBHXtF9ySdtM3Ndcvnc6rnOfXBA0j1CfwoLxkUMpxONDuQwwpgMJspWiTGAQEJLB4MSXVlgJ+R4EFQDRdTBhB/IQO4mi57wlB401xN88Onvd8fPlD4oKfHDXph4czicsOGJMDqImgOhytB1D5FQZmAd/HcPvxqeeJLgPB7CIOY/msfGLimb37wE2WHBAD9ncsAIlarbwmAefLoK+u2G5fRyJ/gV9MhH2HYHPFo0mJ0AAIqr3tCWmmuF0uNTStQqN1lLz+oR3Gu1Zw8ugdQYZ0XP6UppBykt3wK+WZCz8SVArSc6DvTdlOPczEzFH/RyMzykFeSZAZzef+lM9hRr5QZnB4dKqXFeov31m52lAXIPyCZtlav5wKARu1FpeknBacsQQPPhqKEYQNs716zw8Mjy2bytra2bve+fSqMAQuweCSqk420l82gICXUf2GZVNxu7O5IZ09XgE+o8WQJ0IZRm2XJdqAWiljlgoADBAl2wSYP0sbg/A8OhucBABYiXAMBfx4AlFTYZQA4BIP4ZwtFaR1oORIQnu4/s0arr4DH/L9SuSx/QK45ZQAgJu8f9R8BYDGdSA7MfSADGA3xfXABQJiBiFo5BQA54RgkmJVsxBeTsbCVWq0qZyg2PfU8GAVAnzgEsai0CygxOekz2aLIQvXaltXq+AfWNFOAUkZFv3a/W4M6bYPA6Nqgzzkml0dz6Ivw4ea/7bOCsEAnvNH85vftwMuAEQQAn0X7PaTulW8VeiFQqATwFHlvIOJfh89Enm9sRwQKlwHh57j6/jBZufPGBwJpIQEpAJABsCkxZYQMdLD/wA6fPbwEQ7ym+OoTPU9RGPLAuGRX+wfcCMdrD9JQ0n4iMIvAXUwYYohFoKRO3ITeoCe+XMQ0hy8SBQEu23i8ssePn9mDh0/s9KRhT57s65Th+VBlUZtCMhqNOpaKjS1m9NaxH09qWg0z6wgA0G+hBLea51II8rfb29vWwB7r6FjgG3x7NPLdwUjiGFcCOBQen8FsPidX3BHW2Ku5JtuyKeA9EAAYF3ZxfmFRjEti8Bpct4PUVtwAjVPDQiti1VJBgCAS4VhkKWoswCRKQboCmjKkicE+VXQkKwIT2ZAWCY69AajnrLKek1vkDKxg4WjRXhMgzkAAzgL+0fd3LsDONgzHoP2nB9Zs9S2VSdv6Rt3KlapwBUoA7tNk7OzbsMemg4O0uUIgWCwMT0DIV+7k9ZOjXQBlHBucAizakUefHB/b3vaWdXttK5dLtrm5obKDa8/J75mX4EDCZ7pd8QOKhYodHJ1aCdOQtQ3bvX7bNre2BW7JN5GOAK1LdZCeXxOd1nJMdp9XW3j899VNzvd8J+yyhx9s2ucYx4vWXJ48R3cKoPRqsPBEoBc6CcHJ6DG2l4GLLwYCNzMy/Bi+pPHZi38sv3e3du/YzvVXZO3e6zR9ANjXFcoXyqq7GufH9ujB3cu652pd8X1QImLLBWm9CwAseo0iUpHjTiOSTd9FwHGHxUtKSKLAxSLdzeWLGso5HtEeIa1LWbsztu++e2pffvGNPXy4rw2GxEZjjmZTte7gNLPJysWURZYty6YXls86rgHpv4ZXpKI2GvWt3bqwybiv3jCn7LWtbVl7nx4zJAQLarMxJhpD+uwOhyAAkHLncgU5AwFaDvEYnE+tWCmre0CGUCxWtJk67Y5N8A1cuXQfZB+knA1J/YxJKMxAZNf1atm2NquaH0iJAiZQymaVOfBi2KyuA+AIUQQklyZ6IpSj87J2ntNS3XW/rB0ZEy42I5OFp8oiNHAEi/FY3MZTev8TrHoFK5+dn9vjJ0+tg+dhjkEda2q7gRPR5tNcwonTJtD7JwDk0imBgNxrPAEJAGLhBRuKDAT8hNYrJK3ZdCiMpHFxKn+EwaArc5DNzU0FHUo9sB9KEBGcorRdSxrKcv/hY4tGkmII2ipp562uReNpe/Ott217e882t3eszGAWAE9NinKyZl4v94ri25/UYX8JrywN03uvlsGqmUMW4Fe/fp5qu+wHXQeOzT7YeAs7noPgHN68sFn58JqbcBfgZZmKu78vthLDGEP4b/zz3Hj1XcP+D0xsGPh+iAkIBsAmzBcrAs7u3f3XFzz6w+l/+IFdSkKK6mbb64kEkvnTyH2PN+xaPPTb3YaBecjCZXEnkxmbzMxmc9qGKf1LPf3hh5/Z3bv3bThE95xUb5oyAdYUKSTMPlJuyqd0cmml3NSqxailUqSeM30fqikI/NnpsZ1fnIjbTrmBDn+jvm6Nxrm1Li7Uf2dxj5dLG05QxLkMAI8A6u5sLi/lGwg3AWA0HikDEBNvCkaQcXME5guVGvD94Q4w/ooUGlGMMBRt1ohalJCBYAZu1qu2VoJMk7ZapWTrtTWdHFB+0QYIAJxha+7ov5p15Clu5AkArYz+Dsa36fTnk5MfOfBgKOdivnZDThIW1cw9Nn3cWu22iEEE4P1nz+zg2ClCK3QrYCcypTeVUsuUawTUhpiJoK7yjRKyVtPSgAnY73WdxJlJzcGocjoKZAxkAXgxgPtwnSh9YFeSIZEB5At5MSDp6aMP4MSmXAH0my8j9ujxvngXt++8bqMJug2MTgdWqtTs2u4N29rase3dHWUuYDDOMAWlJvqAiM0WmN66VfwcpHxR2edPen9y+4zBHXDPhXI+Jfd74moAUDs8hNG8EDAC9N6/DjAA/p7r5UhzgJuOTekf9/v/OipwuNYPg/Qes/Ov75W3f6wpzJz+ZAFcF1mC8YvIXUulNQFc97788IURR/6CXD393UaPWjbr9NHuQgWo8yUpBdFQXDJWUmlQXmraeAx/OV5DRBF8NDHDQevkrGVf3Xtg975+aCfHTRuOoOLiJcldg5NOiwtVmTP7iEeXEqvkMkvLJQeWTXGD3WQc7KpwrOH0f/r0kTUb5xrawclMug0/v9W40Kx0xoRxQpABjOew4pwFGKj7aIQTbs7K1Yrz22OsEmlrtazgNhaISHru5K+T8UBgpBPm4FKUkVimXCpLt0C7tVwqWL/T1MyAciFjG2sVq1VLVscxCGJMLitDEaWfM2Yq4PU3Ez7i+BVoLIDxBHVfKiE5eV0AcG0+/q7b7UvpCHsStJ/XQ0qt7koyYc1210aTsZ01Luy7Bw+s3elYoVhUe44H5z2RxWDiSgbE5iUboGukU3S5sI2NDa0BujrdTie4565b4MqVqKjDeDAQHBknBhDY77QtmSSrc7ZilWrZJvOpghy265zYZDCwAhkVhkbh6dMDy+aroo9nchi3zO280bF8sWy5fME2trbstddfs9u3byprcyclQYDczwmmPKDGGiZQEeB4L2GbrqudL96fzx5edir7zerLCF8ChDEA/7yMgPMfHgT0bUACgAcB/b7yp3j4eQloSgBD0uRwsAoHAL5+8wc/UVnVbpwKk1PJDhNQrH2ZBWxrg332yT9dPo+PMOFIFH5SvuYG+RfoggVgnxM8SCSBOiuKooyaUMawgV4gqGtXSYsmCvbtgwP79a9/Y3fvfmvtztCiMZDwlI2HCGFmAcPOgUhRm1tCk36jqvezqYXNxmcWjwyVzcrSKpeViOXs/FQZAIFjrVoWGxB+/lqloFl2tApxpgHlVq1MacJpu2TS0Nz6Ugdmba2G6y+S26ldNM6thLAonZajkJR66l8XBRLS4+a6DkcTGYYQQAg+xXzRWYhlswIGo0vkwhGr5HNWXyvbWqUkujKdAl4TpCIHpmEUQgAI1IDa6M/55Br/rXrT3ToRf6DLjqci9RAAaK+RWmP4ScfDDRyIOhXgeKTT/+Gjh+IYkO3wc0DWaqUishY0X05+2oA+AGi022yqzctJBD7TabeU/fgNxaInAID1bG1tCAuhG8CU5ouTY3ENKKkIkliLeZ0C2QCBDsNV1k8imTfMno8OT20w5DEpEWKWK1Ss0eqpWwSYmSvkrbZet1deuWNvv/OmnpODrddvWyLlRDv+9A9vLA94h9d6ePP6vSDFafDhs4BwNnDZGQi0CR4kDHcP0AL4fST1YjC91/sOeOzNZ9+XnZ5QBPBagJdlCOHX4wPEuz/+sxdagHpdzAXwacP6pmsFfvzh3wuS8DVSGFn0TxZ+Ajce/HkP+vnFIc3iYlEmsB1YzLDp+G8GT2T0vV5/bvcfndm/fnLPvrr3nQ36U5UCg+FMHQCyBURDGEqQ+ieiC8P5K5+htOCxpraYdi2y7Fo8OlWqR/3KiGo8/p7uPxEHQaKcUkEAFABhvVayTrthvU5DWQH1LAEA40lYcQoAo5l1O9iZZ2x9c13oN+rHk9NjK9LPz2bFyAPbIGjghsuJ43T5JlxgMJoq62GsdLVa0zScYa9nG/WalTHPXNA5mFu1jCNwzSrlgjoZYAWcmowsA1RB30CwRQnI1Sbl9zPoFXBp3cqGzN0NqLJMM+73oVvT2ViKWSfNRZReBVkXxJuFNVoNe/jokZ1fXKh1iWQbC3DeR722pnSaAADuAoIth2f0AASA+UyuwKwJMoBOp+XS7sCvUVJxjQSPKQAXwFswC03FrXl2ZtmcmzeAycjm1gYiP2Uvko3HmEg81DzGVLJgKM+Rax8fNxh3bBfNnm1u7zEW1oajqQIbpQ0YAFjAW2+/Ye+8+7bVahXNMbQInRY39MSfrr71x397HwG/OX0wCAOA4VPYb65wIPDBhXJQpLSQA/FlbR98zwcVSgCfARAEfAC4xHJeGA/uShaC/dW96R+P5wkHN0BYMgC+51uArgQ4PVAGwP+ZzAr6jDPQxfmR0iT/gC+e8C8mQLSI/NhmN5oqeNPSRHo7a83PtVgMuiwpX9JyWSSkY3v45Nj+7//n57Z/0NKmX6AmXCHvJYWd6yRDXZeIYsiYslyaNzey5bxrthxr4k9kNbJ0YqUOAKkxNTkpJIYeTx4/ltoPEIrNFYsurVhI28523bqdC3mjsRhJb9H5UxcrADAtZzS3VguyTMa2trf0O5xWRycHVsDjP5cTBuDcifAkhMoMT91x9jmVIM3JMCQKKFgRB+Ho8FAy4FoRP/2RLcYDy+dSdk0uQTUrl3JyEmbMGGkt6DabhtNa8/bESMQV2LH/NDTTb/6gbgbHGI6dn8BYhqIucNAK42tOWtqq/WHfHj95bAdHh0rdKXUI/oxbR7TD0A+UkNT3tGABAVmkjMl2p5dpLgAfdAG41rSa+PBBCeSC302nEra1Xhe2QaY26vUtmXKKUQLE1s6m7N0JVmgreF9YmrF24rG8xWNZm6+i9uTJgfUHALZTK1c2LZEhO4AQBitS8LOy0GwuYzdu7Nn7779jN2/tQjmVFsUzSD2w5zec77v7je27AOHuQLgUDmcC4WCg9+05/kF5HO7p0+nxjyNcIbBQF6Y0I0gxcj75AivXB6XnXIPv24JfDUj+9TFvcff2Wyo/L1uAbE/UgG6TR4wx4WwcJufuP/7mMgCEL5aPSC+EAKWf7g07wY4LAu4NOpVgNAKNlgwgacs5gAdU0bQ9fPDE/ukXH9uXd5/ZeJKw+SKijTSbuXSVFpB07dhP5dOWTdMHoAfdsPHoQl+nkijLFhr+AejHDD1qSOpG7LAPnh3KWae2VlYAWC3GViqm7cb1bet1zuz05ECMvPkCCe5UAYBamxmAo9HMmo2OEOntnWsKAKSTRyeHlmPqDwg/ZQ0Ap6YGRVUucLqCd2jEeBAAGChSLdesWCjZs6f7lkFtxwQdHIqXgGsLCYYqpZyVi7Qwc+LIU3pAjWV0lvQWSu+fp5CuzHJBXENBA9Zgfzh2HY0JOMZYtuUAgow9Y6YfBirFctk6vY49fvJI0u6bN28o/cdFmHYngYjrRlbTaDaV3vc6HcV1QDuAxmQM3wA3L48yChCQUoHNxSIGgOMe0h0C/b5187q6N2A4EazAopRcDIZZ2ta26wQQxLF4IwBw76KRlEVWWL7lLJnKWbPdt6f7pzZdRI0mBpOEcA/mHqDSlDs0tPPJSF/fuXPT3n33Dbt1+5owB9rH4A6iNAfBiYzGCdkCh+qAceragG5Ns/n8xgyXYOGy2G9sJwp7PsfA1//8HAzAn96q1YOJ0L519zLtjQ+ofr/6KVT+ucOlgC87/D7FBozJwBiBUPK6dn3EBQBXM65EvQQIBJ397t4neqOqPcm7XlLzeDMDVH4AVs6kwUUl7wQUIFSS185mEVssEyi4bTZLWqPZt7/+67+zLz57YPFE1SYTZ80teYFcgwGDSAUzIp+wwafjng16FzYatKxUjFu1TAresV63oUzASUvLtlox6mti5xctu2jQ82S4Zcmqlbwt5gOrllK2vVm1+aSriLhcYFnFPD1ksu7ERmhCRoLcF6bc1uaO0HiynJMzWocpteyc/dVcdTGLD3srCZk07MSVAXwS8GrVLauUanZ+1rBet2+VYtlsOVVmE7GZjQYdZTGwBJmiK/CxXLVCcU2DHQkiBEWQfA0g1SJzTkQsKDIR+vVw6uEzjKbOS4CUHYYeAaDbg0TVFbFpd3fHjk8OrDfo2Mb6mr322h2VWfvPnqrbsb29YRsbNW2ki4tzazUamgiEzwHAH6krsIN0HmxWDEn7Q5cpSZhF7c5Ych8AlraxWZMnInwC+BKkyRpuupqr81As5GXA4jNL2JiAwMslrcuUFQtrFkmk7bPPv7HpPGrnFz1bq+9oTJuYo5AlsIcTH4DR6pQfUVtfr9of/eHv2M4O7wkfTEhnE+lG/ETleIws1RGwPI1VHgqsRdyd4xDGki9Ycfm9cbVbRnB0nQM34dllaM42xyHgwdO8RAvguw1XgXdfQjhsAi7DZTvokt8Qzix8KfDqOz/W+mHzc90v97PXAngABGIFbwRKME/iUUWPKCrlC33K5IHBIYFSivSUFwaRg4tFRKU25mRfRUhpEOFkrN1Z2s9//rH93d//0pKJkk1GEESoFZ1XHCbB1Gy085zr9dImg74tFxNbLSc2HfVtrcoJnLSjwyfWH7Qsl4mp714p14QhnJ517fD4XB74dCHy+YzVqgwlGVm5ELdyPq724XzUt07nPODMO9opYHs0lhQGcXx8oaygVtsQWYb31Ww1nNtPOil8ArvsbrvtTgmksGqDBZ4CUtlByIlbJrNmhdyauA4Hz05sa3PTjo+eWb1WtEI+YZ3OmXgL0GXx2IOHYMqWSIexJGOzO2IMghFoshGccUD9afvRpYA1CWBIGgKISMcATELFFJ0aakyz11+9qcD34MHXCozXr2/J3pwJ0ScnMCZjtnt9xwqFvIIGQz8IApzcaYaFFooiAIEBcHriw9DvMRJ96F7LZKJFzvSgBb4R/I5mHCzsxvXrAZ6AyQnlggOPKUEwa+X0d8pLzRUWB2S+wPmJgFi3ZTRh9755bNN5zLqDuS1WyIjzFk9kjUtG9kMgIBtTO1EDShd268Y1+50fvWPvvfe6FUsccAOLROZujoNEVGTDDrAG1JV/ADMWgwxF7eyg/PKndBgnEOAZyIPD4J/HFpQ1iGbqnKz87/rUXzyLmTMM9Y/v95vHGXzmEQboPfAY5ir418W/b/3wj7WfmQfoy5mgC7C/Uq0SwMeVNUaFx+zuFx9au3mhQHEV6QwDgPwcJxsegxqVG+9913Tx5P0XsUgMb7gKeYYdn/Tss88e2v/+f/yl1deuKbJPQHUxvUR3HmEDjm2+GNuCCK3R1yDmTkOeyyaVDUSWILsNa1ycWLmctUza1auZbEmuPpwMF82++tsAacVi1kqFpCUTc0tGx7ZZz1s+Y9ZrncstWFN1F0hk5xqUgS0Vjr8o/cCtq2vrzv03kbB2u2UxxkRlsbxKid3W73a1UODcRxMJS5HeYyeukgKeA4BoxhKxvJXKm/Zs/0SzC5ElZ7Mxy+bAIboGQC/qsDTjZBeo7xIWiWKJxYzCmLAAgD1RWzVB2NtLyYfGyV5SKZvKA3CmrsNc15Ie+9LW60VlTw8e3rPlfGivvXLDNjfKNpv1rdE4tX6vZfV6VSIdkIOL5oWdnZ3KOCUWnDylXM5qtTU32xBAMBG3Xrcnb0DWAQNDOAyS6aQrAeJMTHa17/Xre26hE9gn/J6jtXJS03Wgfcti9jiHxrKvYrZcIcsOguEibvsH5zYcm7W6Y8vkKpbMFKGd2RDaOH3lCI5BTlkKDTkdj9hrr+7ZBx+8YXdevWaZNFnAQOuKLIZsA4yK7E8tak4ieVZOlWWBKbCW/IYL8/PDuIE/Ya/iBeEAAJ8l/HthQM+VJg6U9E7G/K3nCfBzb3DqN3oYoOe1aEbkdGrV2oa9+6M/0sY/PznQ4zqfRLNI8+LksgvAC4BjDUnn9Hjfjg8f65e5UVfri+cIIz73CTcFB4OOwJDREYM4RTkF4WiTnsWt0RjZ6Wnf/uqvf273H0LBrcrZJcEYaElSodrC8XfGIaDzACaa7zedWrGQNQR2Z6cHtpgNLZFY2nDQtkwmbsVC0up1CClJOzlt23kDf3xngslNq1TQ22NGiVX4ud25sW6VfNxOD59aLOKQe1L8CXW75oInlAEQACChlMs1h74nktoI2I1B9AG8WywmNuoP5H1PBhHhtMsgV00pZUe1xuuaz7FyTtuNG2/YwcGJtS5azihjMbZ0Fgow4BhTgEYKqIk4LDbGkYNp5CyRKogoxeuCrXgJDgvKdVZsUsLrZkRtxUguXIyYAKbHHVohn7LXXr1uB/sP7fj0qdUrBXv91euWyUat1TyxVvNUmoWda1tWZ+TXeGxHJ0c6/bkPEH/IzPLplG1tbVpEw19iUkEqAxgMlC4jshIOIBn1Sq1A76e3u3vNyYWZZ6DOihtyAVUafQHCIK8m5Zr3+jXivIgAACAASURBVCNlNFxHxD+raNLWatfs08/v2WiMqnFqsWReI8WjCQhEMQUAPrkeELEYw07HJZeN2a1b2/b+B6/b3u6arjkzlMnk4HLgLASvQ0sgCACUABqPlqWFmrjMjP1pGq7Pw7V9GMW/TM0JzoLwr9iCXZqdOtzAZ99+CGz4Ofh5+CT3B3U4+yB48Hnz1bdt69pN1f/ofLxaVxnA0eGTlas33FALNj++7JgG3v381y+AHi+LarL+Wj6f80eKpPl8IgWhsHNp62AwM4uk7eJiaD//5Sf2tz/9lZVKW3Zy3BLdlBl9AoYQisTxb6fWiuo1sXg1V56fzmlrNezkaF+n5uZ62abTvkVjeNMXbL1et/5gao8eHdlFc2CLFYiy84OvVhnDtbJqJWWN86f26p1t26xk7Gj/gQMBZcFFOhkJ1HKASlM7OW0qSIHgI08FnCRIddsdDf2kpbigLGEGX4csgPeAZj0usA7qLQBeKl2waBQgL2O3b71p5422Pfj2sWi0/X7HEsmIshumCWGdxQLw4Cnvw6IZi8UyNl9i4eVKK+9c5M1YaD1xigmrsKVlAEXjEZmwYDwCqn/rxrY2wZeffySQb71WsLUqTMiujGGns4G8AKn9mZDESPSnz/at2Woq9WcjQYbC4XhnZ0uZECc3xiAoMjGaAEhjPgOLFLWfMKGYa2WyeAEQ4RbAl6CE9D4LBAKAVeTil4tZAWCowJrO4skf1ybPFer29TePrNEc2dIQM8EQoTwiUOZ033ntcDEA47AuWyuXbDLuWDYTtdffvG4/eP9127u+Lk4ChjEAuuwFqTBJ1dloTFmePAc1mbDka/SrlF2f9odFRWFyjlL7wKg07BdAMiAjmcBt2AcAT1H2HTmPQWgaVEAd9mm/f04fdHx28tYP/sDw/YQBCL53CV4S7Lqdi5XaE1hMB8MZ1gIc4PiZ6wSolvutH4hcnGqOF8ILBJhyXnaAFBBOAP3YYHG7d++p/a//2/9pkWjBplO8+IisuOeCmvPiFqo5+aSV49BizDWT8vjff/rQer2mTux6PWfJBJulb5tbcNYLsui6uOjY/QcH1unBKYfjT9qYtHI5Z4no3DY2CnZ+/MBu7NZsb7NsFyf74hXgZMPrxiSTE58FNBjN7PQURuJUvoVsaiSrvE4ssAk62HzNFxNFdNFl1cHAO8BsunB9+1gCl2FcbnIWjWVtc2PXVsu43f36Gyvkyzo5Vd7kGbjBdXQJIgHJ+ROmXak0o1oGCMwICee1gAloUGjgyOTcgxYqpUi+CADTKWacI9vb2bIbe1t29+7HNhq27eb1TauW6MsPrNuBxXdukQh9/ZKtrVVluNHqDuzJ/jOBf8ViRtx/gN9UzBQA8DmQkQtiqn7PJiMo285shdMrmUavH3O2cIOhVhJgLRJiSieHARBEYmofwjng537wBQsW+zUo2olkVvclky3rQIFB+s23Ty0Sz9lsmRCbFDAwmS7oGtH+hAcBgQr8gQEtgKyJ+MKqtYy9//5r9qPfece2Nmu2WuniOuxKHhOubYoeAY8Dyhg0+PKoCMrmMLknvEU8Zsb3fADQCR60BsOWYP709o/p03fuoT/FPfnIPxb/Uk75UoRr5MVJPgD4YHLzjR8pYPXaF5fdOU/djxwfOQzAcaVx7Y3Kj50/+PrLj6zfg9b5nJP8PPV3b1edvoUfW+0GUADnyHNuTioKcotra8marbH95//8f9nHH39l6xs3BIqxOS8aF5bPUUYwX2Cp9A+CCReAU0Rel5hVtNtCyVerqa3mQyuVEpbLAnCNbH2jKhIOdOPDows7OGzYZAZolFcZQgaQzSXUNtzdqVjrYt8qxZjd3Fu3xahrthhLpEJ0d+OzAIHMBYDzllJQbKp4LJJErsnpyZFVqkz7xSMfUVPMGq2m9XsTtylZSALdGM4BB58WJa5ILPB1W6/v2MPHz2w2BQgDJESTEVcnBcCSKA9qv8IgM47WYGX9wcwWhlCmIGosJet04iTUMGgg+JC2wr+CEj1foL0ASMUXIWV3bl6zVuvEHj64a/VqwTZqRauU0jYe8brPrd89l20311NtPovr/R8enagtyEhvJhuPxl1lZBsbdctphDglQFwBAJ4AC8O7LSVSDFVxY9vwX+B6sMn39vbkEOzqXXd4gFBTEhF8+FfrTYHQkaAIxBCrCoyzi+XU2vr882+t3ZtZIo2gDH9DMC1SdUoBOkuLQEGJOGcsngXlokWntrFRtPfef91efeWG5enEaCM5rQXPrHkKxtAUspSVKNGVau2SMhwe7+3BujBnwNfnngx0GSSCuQt+8/vv+9/z5KRwoPHBxj+mjG8Dc9Fw/e9/zt8yb/HtD/5QG//85NDRckTBd+WH/ADCKQp/xIhm3HeePv7W7n9795LJFMYB/JPoDSwdseKS9SfqFwYc1FRxGw5X1u8v7OS0a//vX/2DjUYrOzkhDSuonmNhNltQQp0/nDOPXIkPMOgzvnugxcS0X8gxtG+6rWPL5SK2sVUyW+ItmLRCoazW4v7+iTXbQwGOpINsWkCqJEShxNxu7tZtPDizxbRpr97atmIuZsNeUxx1bjQtKE4ZaKdgCGyAdmcg6ymYdKL85rN2ePhMCxVJLwsrn09LDdduA4K5MVzRhLMu8xbc1JeYXYJmv/vOD6W7f7Z/bMkEg01Q/zlra+jKnNyq/2S0GrNZ8JrmC0CqhGWLUJNXNh4DXLqAq/9pKIYbvrlcjdXmKhfzdn13C5dD++qrT1UK1apZq1Wylk4u7Pz8wGYTSD49m8+HtrFeta2tLZvMVnZ43LTzBmXQyMolAgCqyIHETGtrFStkeD84IXHCD6TzB4nAe5HametJO45Nj1qSDcLp/sorrygA8OEHjngvAbAcQDktcH5Oi3Y6M8BASgEyrHSmYpXajp2f9+3x0xNlAEuj5EzYko6TUYrSinUUdB6IUrJcKQgHicZnVswn7MaNDXvlzp7t7NQ1+tyNK9cKd61teApTZxojVypK3ICwEwYBfQrubcL8pg6j9Zf7JhQAwqW139D+NHccBJdd+7LjkiOw8MK757TwMBbA1xs7N62+tadMGu2JjwCySKMEIAPQH4VsiPFmR57b67btqy8+/J5qKvzG+Ho6msgyiv4p6RIimlgirb73fAaKnbL9/Yb9xV/+lT16cirv/bW1bWkCzs4b1h+0rV7P2/ZOXbZRzWZLU3rg/9OXlSQWIC8etWG/56jAKWp+0jF86nq2vb2ptPDp0xN7/ORI1t5Rtc7Sbt6AeApLy2cjdmOvbjZvW6f5zF6/s23b6yVrXRzbfDq0yQzwkRvsnHJBk8/O29ZqD4Q+AwBSewNUHR7si2JKUAJco55utlrW604c5wG0XP1op/Ry7SOwgaR1ukP7o5/8qU1nMfvi83tWLNZtOIRNOJOzMklXKuXSZvWhSUcAwOI818p6QxhtBWEctkrppJZBphhlomORhymrYQrP7VvXtakfPbpnZyf7Vi4kbXuzbBv1vA37DXvw3V1bLgYKkhGb2nq9KjylN5ja/uGFtTtdEaWY5MtY89lsZJHlTHP9ygUUgy4DoMZkChDryQcAdh2bAG5/u9XW5iFAvfHGG8IAwHmm07GyKjII3jMBgIDhNwTpOMQljE0oK3uDiaXSJbNY1krlDfvmu6d2fNqxSAzDUHQMaZvOKX0gpskeVFJyTvfRaCCuw1otr87H1k7Z7tzZtTu3rlmpnBP+FIkCai9d8L7sVMDxSEse7kVBYV1AGPDzr9u387yvpq/t1bm54kzsywW/v8IbPowJXA7rkdW68xsIH8j+7/gbXICF6fU6AgFlk6LTP+DrdFrnK9+2g6zgWMGUAei7F/b4/ueXkl7PCPSURg94qEZXmpcUbZO1Gk/SxsGwAqPHqP3i55/aX/63v9GpTFur2eyK1UZaV10r2rXdmo3HXZUDvd5AE37JAtj4iLk0Fy8WlZQ0n0G9tbBiAacZWo8Dq63XrNuZ2tNnZ2r9zRdwEKDkcoHw6MOaemaZ1NLeeP262bRl7ca+3dpbs831gk0GLRv221KLeT26WcK6/amdNTrW6Y4smcyKaCKcWMM6GR7asK2NNfHZx8O+M9rsTxUEWLSw0SSSBihTGoyrENnFysqVdXvn3d+xb+49sqOjpqUyJWVNqAvZvAQBb6Mm6bTASXTmEZsuaBtW7ewCf4OM5ueJdixrs4RINWgk6Jhwam9v1pXaf/nlx1Yq0Lbs2u/++D1bzft2cvjIWs1ji6xI3R2zEgwAYRMmqfsHF+Ljcypuba5bEgrvuG/VYlbAGcYmcYYacVKBecg8FPcj/FCXKqtYlBiqUM6dnTUsl0vanTt3bDoeik4tA1Oddsw7YOwauomK68EjQY5GJRPm/ZHpQNVOpQqWyJRUCnQHU/vXT7626YznWbNCaV2gabc3UpmEw/BsShoQBBugqtjCtrfX7NbNTdvYKNne3rpdv75tpRJgK/cMkNUpKzWchbobw5Goq73D5bBPzz3xxu8N3xoMn/LeOfqF73nZb8hPz40xCKYNeZv8QOVJ8JCZbvBzl0U9VzkKb4hG7YPf/3NlX5DdKAXDg5D0GnEEuiQjBNplnri+vq0/vH/vUyHUjnnkbbycEYGPNEr5gqELCEvUm4byu2LQR84uLib2j//4sf3yl7+xRKIou69ubxBoyCNWXy9bt3dhrfaZ2HS8SBhkMICnY2fJpVMxFtOEnVgEgLFrq9XQ1tYytrkJTTZh9x8e2HkDwgi95pROV06BGOw5WZONrZSP22uvbFl02bNh78h2Ngq2VS9YZD6ULmC5mmrYJikm2AUn4PlFRw45cepwDQF17sAIi87OjmXyWShmlRaD5IIBtFv9y/l6BFgBOinneOwch+OSs/7kj//cnh1c2N27D61YXFfJNGfFGuQU5vCxoaMWkZfiSo65czbAIm6TKfwAEPaMxeNZtQV5bEA3jQsf9i2fSUoWm0nH7euvPxPxZz7r2+2b27a1WbJB99zOjp7YaNQ2W43UWs1nk7ZeK1s6k7Fma2hHpy3NDATIY45hPLKw4bBntUpe4CcjztkwK3QUq4UyAAIBGAYbBTMS1g8tNEaFMY2ZNPvGjRviOxAAnIzczTOgK4CJBxwDAq0PABM4Fhpfhl8DE5tzkgXHkgxkSdhX9x7ZeXOoMqBY3rBMFpMWXKdYkzHpSjh0YB3CQIRnUq8X7cbNDfEirt/YtOt761apZCyZpAxwFnaEfFGB5VXIwBPXpgsDgJfIuq+tQxs3vNF9GS1Q+8qH/5nPBML//T0ujsTxoeAQ7E0fmHgMkP833vs9teib58cvGKZ60xiVAA4Y4LR14h9qDMAD6p2z00N7+N2XL4gSfEvCgx4UWPwtOm4p10R8oQ7N2Xyesi+/fGo//emv7Oioo7ptNHKmo9vYQXU7Fosv7fz82IZjNj/plUO1oZKqu7BgsG1UVt7w0gf9pk0mbQWB7e2KvfP2baXen3z2jfVH0FLLZpay/oATBe52WsAa7cJSPmE396qWToxsOWtZtRCznfWSZZIr67RPBTCSIkbkmJO24Qg5cUc+BbALSSch+FCXIS5qNs8slTArFHOWSKBJiFm3O7JOq+/GbMt/Dx/+hcWSzuaKBUUay/Sd3/uDP9Hi/fWHX1g2uyYLNKedQNswsXiCWYoRcSJYkLL0ntNlidrZxcDWqtcUaCEHEScXZCeUDfgwTse2tVG3mzf25PR0797nAuxSqaW9/fYrlohO7PToiXWax8oOFouhzSd9ZQyg4pQrlD+n5x1lRbjrkAFEV7jr9KxaytpyNZPBqUbDiUkXjH3jtIw7PwNn5uok2vlszrkGDYe6//lcRvZwMnCh5cs495EbI0cAoK3MteZCMg2JkxhsCDMQgnQ2X7FUtqzW6kVzKGFZozW2dKasLCAWz9posrReD/dnsIO08ATmMUynA4nCtnfWBAbeeWXHdnexGcvJSJbACzNVgRf3Z4G/+Fg45WW4ZRdO/30dHv736mmvobhXB4mEAkIYW7j6OP7vYkEGcDXA+Kxg7/abhg8gZRkOVOHj3w1HMTcbUIMmNd3HvSk9AKdtuSYQ57OPf/7Ciw1HO7U75F2Hkw5IOXV3EABieTs/n9g//MO/2i9+zsCRjKXSDCBhqmxKbrPPDh5rMdH7l3sLO0ZcfDeSi68TsaRzlUWbMJ9av9eQ7DeTobbdtms7dXv45LF9+fVjG88YKlEV2YYxX7Qf0wyRoAc961sqvrCdzbwVsnNLxUeWS8zECFwrZ6zbPlMLbIxbCu21aNrG05WdXXTt2eGZyglabbTzQMRR6o1GXan5ytTCRbwRV1ps3TYDNklrnR23xpUnkqLwggVAaBlOZnb95mu2d+M1+9WvPrPpFFUcOnrccwFpmHa8sFiK2pOyg7QUYhYeDBFrNMdWqeyovTqZriyWTIsazIkJBoD7zu61HXVXHj24p0Esi9nAbt3c0ckXXY3t0f27Nhl1LBYFZOvZfDK09bqbWAwwd3R0LsntbDGXbRcj1WD+jcd9Kxfwa1jI0oxSABBQAQAgFe6D/tvNItTItDgZXEmCobOzc00E2t5cd6PQZhPHekvERRFmPQKwkh14EAyWJZ0SWJC0WiOWsGQmb8l0yaJx+v5J++b+Mzs8bgkIZB0UoQ1bQq1hvCbFIqRoSiVtPOnLPLZWK9j6et5ef/267e7VrL5esFKZeQPOW5C1DbeCACBm55WNG07TX/azlxz1l4ft934WfCNcXvy2xwQU98SqcLbguQlv/+iPlbF0m+fKegLpwQs4gByBfETj5ABF9jZOlAGc8t/e+40iSJj08LwfuRIPAAXeaDoSSMYm4aIvFmm7e3fffvrTX9vjRzCQ6OECFE2dRXTC7Pj4qfqvWEZJ0RbQHZ2clLYY02OzboDoeGwnx4dy+k3G5razU7P333tNQqB79+/b8XnPxlNEJAVJR9kkk4mT4QLsUN9GVkPbrGWsmF1YqbC0dHQkYdDOOoEJ0RB96ZEAteUK9iIbbWBPnh3beAKph2k4JRsM+/Id4AScTvpWrRSUnXChR4OJ9XpDBTrn4Et9FpGIBHquzFIpadIZBZXf/YM/tbt3H6kUiMULlojhn7+0yApzVGSyMBkpBRxjHn3AeMy/1KIo59LCFFLy0TfNPcjkMvbKK7fldPTwwbeiS5fKULbndm2nZsVi2hqnB/bs6XdyUk7EsPnqiCq8s7VuW1vrwnOOjs40K4DAU5Q6sSSL88l0aKVcWplJIQvPYywlI6k/g1nZyGRD3p1IwRzz2WJJ5dDh4aHS/Fs39gLjEHwcYpZJpxQAEBMxbYi2mzsNXX2rDIhZCYFfA6YgiTRy6YIA3ycH5wIDW+2JAkK1vm3ZXMVaLeY9jJXFUcPjuATwKGl4kenNGXvtjT3b21uz9c2ira0VLJt3I+1kqsrrl4kJXSjHBPQ1d7gcDmMAv+3kVoqv1udvcSh2ws5ASetDhJuD4T4k4FdXjADgN78nBPEasEi79fr7eo2dxqn+ygcAPX9QMkQODx6vPANJwyM0cx4SiVmpVJVRaLNxZve/+cw9dUg3oAdVjwZjDthwC5tR765InRD8zOyf/vun9ouff2GjUcIm45hSXNiDyQwRGKeaC/Hp6aeKLSZ3WldLcoKQHrqRW0trNZvWvDizrY2aTq07t6/Zj3/8vn3+6UfKAMaLpA0mIKIZy2QqFoEoMnYdBJDmCAHAhrZVz1omObZ6OWaZxNjyabPdzYotF0P5DKAQw+cQpRkBAELRk/0TG+JVsIrqmswXU2UK8ILmMzgJ8OLLAlomo6kCwKAHEcb5CmAuIicehEMLtAZLq9TqdnB4br/3R39mnc7UvvjygSVTFWnf6T7Ho2QBnIwz4xIkqGRIhcVz5+fMJWSiUUlaBViXqOE5KZHV7u7t2MX5qT18+J3sxulzVytQl0nFY7puw2HLsikcmxY26LeFju9d27LaWsXa7badnJ7p5OREL5UL4gFgA07tTwCAQQeLkoyAoSYEAIhAGhwaBACWCMajBAMouXAy0BWwzu7cuqH765VtzpptKKIREmMfAFjkDg+YuYnJc4IAQBTzAwqWypRtvkpYozW0RnusINDpTq1Y2rC12raNp0trd0Y2UPkZF8iIQCpmkHsiVijE7dXXdmxvr2Zb2yWrbxStWKK7Ad5DsOXJmG8Atfs56h5ujV9tk4dP93CW4APG1bLgt2UD3wskQQDAmMVnAGFQkue69fp7skv3U4DDszqcQY/T7EROjvdXQv/lIOPmyuukj8HOS1q5WldGgDrQkxR868G1H2K2mECYSFoihcssRBUAlIw9enxmf/s3/2JffPHUIlZWAFiiiNNJtbBm68QmU8QvzhpM48Mx+1w5STCTdakJyQa0KPp9mYDu7W7ZeNixV+/s2Wuv37Jf/ve/t5Pzc1slitYfcyqjlCtbPA4yHlE3gWg5n+EqPLTdnaJFlx1bL0etnI/IRmynzjAOTmsENshDsSfHVDOizfbs8FzCIFqDtIIQqzSaF5ZMIWel5kzYWrUkVRkgXq8Ls26oNhQYxhIHpBR69qRN0RwsFlau1uz4tGm7N1+1em3PPv3yO1vMU2IIxiNxS8jxZWTx2NSYZJbOaK6OjSdcD0qjgjUaY4sni+q6IEWmDYvF1s3b13UdHz96IMAuk0UEFbH6WtEq1bz12qf2+ecfC/FHirycjazXa1kukAhTm8N0PDu70PNRQkHPpU07h525mmm0GRyOlFx7uhp7xr2iG0LWRtB1rbSoAoAOloBMgx8B5iLX967JXRhQ0BGE0hJBkQXAB8FxyZ9sZIFMk+axKAH4pFSDFJXOVWyxStpgtLJWZ2LHZ10Fg0SyoAAA76LdY+wZoi/0IHldnwT06OTSMhmz27c37PbtLbu2W7H1zbKVKxDSALLBoyiYnbktZY+3FbsKjnt87LeVCb5l5/91h2jYzv37X4cf6xIMBJBknwZA4NWuxLu/8ycC8Ts+/Q9ZkOk5NSFq6TCAy3ReY5AgSwRihBW9UtSBcfvm69/YxdnxJfjh3zgnJZOeQFpzhYKiM9RVovFvfvOd/exnH9rBQd9sVbDxmJebdL83GVizdWoWIVWbSdpKDQgICIAFJkBrka/7XcZ79TVCC5ksIFUhl7J333ldstZf/tM/aKZdJFUWBjCX6o4blRaDDhCQAAB4GFkO7PaNmk2Hp7ZeidnGWsqW07atV1EKchJBIBKUZt3exMYz8Ii4HZ02rd0dWX+IzbPZtb1dOz09kXJvOR+JdIOklo1DvoyNWLs9sMkYrbsLANBqadGx+ektozaEtjqYrOyHH/yh3X94ZGdnPZVJGeEAMCzBAaDHYpLpAiQOP6MRYGlBBKvpjKBakp0Z+MLO7pbt7m7bweG+HR0fWKGQVZaC7HVrq25ra0X77psv7PTkmWVSUSsWUzYZdBUAUFPyt5ze1OlMPuLUJQBUqkWJs3A0Rq9AAKAsoODr9dq2uV5X/c+9IsUmAJC66z3LymyuYS6QvVhzZ6cntrmxLk4FJRrYhcaHRTABGehAcPbxDnQDlMbYBKkzpRUj5Gh9xhIZS2YKFk8WbDyJ2FljYM322Lp9sgUsxWtWrlLSLOzwpCEwMJMisAAGAnpTYi3s5s26vfnmddu7UbP1jZKo4yg9BUir8eUmHFvUmYj4k/nqBr7a+gtnzv5nV/8mjKuFg8JvKyN08nNYB67Ql/txtbJKbdOu33nLpf/NsxfalXp+71BEADg/PXI8gHCD0JMFDHS7LE98PPXv3f34BRyAJ6Atk4gmZL6RK5S1eLkRvcHK/u7vP7Sf/+JzGw6ZC49nm5tyCzCBceZ0MtDQDja5DCRJjTU9B8YV6SUquYlEDONxT1RbodXzsb391pv2zrtv2sH+vn3463/RwIhkpqobDlGGfrlch+JpTZeBCDSbDGw5G9jOZsHGg1PbqqdsvZpUANio5USOMQIAFmOGEIgpvGRGMTs570hc1OlPRC3dvrZr/UFfdFuoyNTRhVxS4iBOB0qAdhtzjKl07KD0AH+k6UtN62VYx0K12tNnp/b7v/+nNhgsxWufzxi97aYEo6qjTk2lMQchi3CiJYxIKbO6XZBxugsFcRTowtx59baIOY8ePVCdi8ZfwGl8Zbdu7umaPrz/jXgX6YRZJo2Tz7nA2A0kwNtbonefntGa7SgDJO2VmjKXlC8DgQjjUlqgsMzAiNbrNVtC2R0PBbK58WBYErhhovDp2cCc+BiLHh8faqYgiko0+4ipIP84ss5Q/8rzIGADovPA5VhsSehKc2d5BlUajUA65+7/WaNv3f7CegM+ZwIJ1+rb0p6QcbXafcummdVAWUFdH7NYYmZb22V78809e+XVbfECkJgT0AlI8FIQZilLBYsJvP6UFQczMGX6EYzU43va5C5OfE87oKEevjC/3G+OBSp0PmirX5YFV05wYeVgAAoATgruIYJbr/9AXTwEfQzIdS2/56/DBwDxVE6OnwUlgLPykoQ38DNjmfoygDf8yUf/+AIBwrc+IKvQ2kumyrZcZSyT3bBHT5r2F//tp/bZFw8tHuf0p5fKaYqzLdJb5y/PDZDhR9TckI0ZNRkOQLjfUO/2tfnRbEci1MO427TsT//0z6xe37Cvv/7G7n55T6aRueya0HCYWrTboO1ixAG+QG3Jgl3NxqK+sum3NzKWS80tk5jazb26pRKAYVObjru6wej41T+emZ03+/bsqGHd4cKGExh+lEdVN99uObY0IF0EYDGjlhiBkQyg3Ro4QHQZ0xCOJCCS5L+c1vRqC3Zy1rRXX3nHtrdu2eef37NuBz1CUvP/qFdZWGRGCZiMxZQlUlyDnkVWcTs5a1s+t6GFv5jHbO863vgbMkI9Oz6xXBbUmhNzYFvbVW3Y0+Mja17gDd+zQg6mZteGwxOLxKYiDNVrdcP/4vysY41W16YLzDajsihjUwx7bbEqFv1KZgAAIABJREFUc5mUjE077bZNhkPp+MWchw2KXDhwNpZH5GJunVbLEaEYKpKnHXjuZgsyg6BS0TWh5ua/yQBY2MUCHQZX9uTzRceIDDICcACUfrD84P3HUwVbQf4ZzK3dm0siDJELmTBMSwJ5B2LTPoBozRmtQi+nexMZW7YQt1u31+3991+xaztVq4oqXdR7mo6nlkTgRUnDvNdg6E2Y8ON5Ab6T9tvIQmzucKkQ5viH0/2r3IJwNqDfC3g7lyB+YEGG+QeP2bw41XX3/H+ZgAZmJY50NXMBQC7eAuBcDHFP7Pzn+Virb6oMeHj/rp2fuqGClwCgutrqbFsmU7fJJGWTWdZ+9S9f28/+/iM7Puurzz2dAjo4zrc+58HEFA0SobXFTPmELLAYtrmcIwRiBh/0RdBbNOMji8WhwJr95Cd/LKT+66/u25PHByotMiluVsJNvmG+HC2oANQES6D3y1TeaplA0LXFrGWFzMI21jAILVspH7V0fGLTMaaWgFaw+BhWGddCoq5sD2bqNqyicdtY3xIYiD0Zg1o5TcUxh0Bi0WBiMN4GUZmBUB6pEwCwpMGJcBYy0hrsXrtlN6+/YftPj+3g8EyGJEthMwnNXZQ7TnRphWLSUhlAtZ66KbgFLZcZm82ZoJyz99/7QIM+nj17avMJixaBFzX81Hb31iUHPjo4VKDtti9U+66WXZtOTy2ZWqpEqJSqNuwv7PS4be3eQIYgoP3FUkYsOabK4MGITVt9bc2ajQvpNerVmrj0RHo6KQxhKRZyAnCdjBsTV7e28P9HOUlNDShI6h92viEDYJ1gPMq6gIiUSmV1eIi2HiOrcOUQ3g2QtCLxrEUTeQXp3pB2YUyUaYhh6WzZEnFMUSK2/+zE0qmCTVH8zZ1kemFTS2cjtnOtbG+9ecPu3NmyjfWiVQqMaovJBYkzFg0DmQnXxG9wn9b7jezT+zBRyHP6vcjHBzoPqoeDwFVw8GUtQf5ugeQ7YCSKQxGJWn1z13ZuvCocBbNbb9vnN6wz70VAh1BsARPwQBiAS9WYR+eiE2WBgApOKY3FKlmv27Jvvvok1AcFlKKaJR8BhWaWX9IuGjP7//76n+03nz208SQuFF34j4wq3Nx6FoQIHivSGGo8E+DjarOljZhkIw02Wm68wtiQI2EGN27u2TvvvCNDjQcPntjFeduiEQZPuim94vIjHpGQxuU+MiyR1jxj9UrOUrGZdZr7VikAjJFxmF3frVopu7TpsO28/SUHJXVP2Wi6smZ3bK3u1B4/OxdDcOfank7GTuvC4jaVI1GhQM3oyhwAQOYbDIe8FjoKAGJsVEaL02NGrZiwVrNrxULN7tx5w6bjlX3z3WPrY3ENdgHXnypbPA1Oq5RlcijcBtZqUhY5shU4wJtv/kCb5PHTh9ZqNVEGiD0Zi84siwbixrY84Z4+fWxrpaqdnh5aOsVC7thy2bR8LmabW0zdLVi7OdJgFpR3iIvodrD584W0TeBtyFk5pyGrzFbEDYlJS6TMbBZKAga2YAOO+y/XnlJhNHS6+s2tdc1VZA2A9JNakxV4tJ97T0ZIAODnmH1C6UYVyEHF9WU9MTQWdiRy6VU0rfKz2ZlYZ4B2Iit1YH9IdgqAWVa79PgI+7e4TRmIGImpZRqJLSyViVixGLfr12v2zju3ZBbCmLlcOikTFCS8KlGk8nxu5nG1xg9vSg/2+bahx9vcGfWcyXd5qgYHsNcOhAlGVzMKxs/74KBAEonYnTd/qOk/pP8Eat861Da4rC28RHnxIgYgICGwC/JR1qUNMVurberJvvj0n6Wbd6kPWnQm+4CUQ5bgNMrao0dN+9uffmiPnzZtNImKm8/C9/MDXQCA+ul82niRePlxAuCxD1CEbTRce9h188XQFsuB0jTovH/8P/yRVcpr9slvPrOLi7Zot6lk3lZz+P7Oj8+/F38FdKFIh1ZzK2QT6v1PRw2rldEY4DHYsPfeuX2JCYyGXSHOBBCl44u4DcYr6wyWdnDUsodPjjSHjhp20G/ZbNKX1wCbhAzARXiC39h6XUZ7UbMiLIGpF5f3vW4yjLQJfgxm13auW6lYs/sPn0qDH02AA8CKxKMO4GluuQJEp5hNZ0M7P29YOlm0TmduN26+aW++8b59+ukX1uzAuViIm49Ah7KpWknb7t6mHT17ovLg9t51Ozret0ySseGwxDpWKqVUx8PpuDjv2dlpR/RinHwAZfECoGWLWhDrDdLzUj5vB8+eWbfdl805/gjYtTFxidYjpiLMZ+TMJIi1my0dArQpMSolCDCBiDUA8ccHADJCugQ8x1q16jz+NCYdjMgZvLB5ZX4CgzWaUgZAACBTO2/RHSnYbBG3dm8i3UCxRFtsZhfNrkxjkHwjWktn6c7A02CorNn6Rt4++OA1e/XOjkokuiTpREwyZ0xMsHwLn8pXA0B404ezBC8g4udcC5/uX031w/8dzhA8vnDZQQhOf//8lOuvvvO7gfcfQc6R+7wAyJPsXPniMpjI2emhtADSj+FiGrQBqRVU6QS2RZUqUsmUnR4/s0cPvgpAjbiyBLj/9Flp860sb7/457v2y199ac3W3PpDiClzAWC8MVcC0Oenc+3kmeAAEIMcSjy0QX+k/iaz8jDInM0GNltgfuFEMv/pP/0Ha7c79s+/+kjCkHZraPlcRZx/TEjAZUi1qbU1mnQFUIl/fcSGg45lMjGrIIiZdKxahnY7sGHvzN5766btbeYtFhnILAM029mhsXFp3yVsMCW1X9pHn9y1XKEqTTvmJP1eU0zDShn5sbPIAvBDvw9QBwBFAOC0Yk47nvykv5yu/EvXgDkGO9t7dnbRtrPzrs0Wbn5CPA4Pgnbi1JLplaYhofM/azQtly1Zt7Oyf/c//kc7O23b1/e+kQEnQYh7CTsvl45LbVmtFu3h/Xt2en5sr968bY3moSVjdBHaGHqrvkfeS1p8cdqxdnskvgLsQlq12LGlmMmg+8dcgLxlkinNOOh1Rra7s2n1tYr4/efnJ8J2oA5jmQangfXUOMeUYmlrDOrAo+78XJuKoLCxsa6D0M0UZKIRkvGMpg6BAQwGY02T5nDimmHMQQCgNUuplMoWLZEu2cFJ204v+haN52VD1+6OLZbIWrG45pyeBxPRu8GLCO4cTpQu0fhCRqHoS957946989YNOSUxeDaDYxSS72LBTVV6yYc/0a+ad/gNGqYOX6KDocd5Wc1/9Wl8ecH3scoLf2xs37JSdV2t2EGvFZCVXLDSawh6F89LfLPI8eH+yoEWLvX3gAL/LV5AALjQSiMIcHJ/+Ku/C/qgpLG4sMDjxu03a/1BxP7Lf/2ZffzxdzaaJmw2dwAYGnpeB4i/gAkZWQIyYkcWtZ4QddIY6hMISdRcgG2MGAMxxZFlqFPof/73/07g3ye/+UK13HCAz1tFJ6VmCswXqrMJAuAOLDj5AVB7M5evkNbCH/TOLJdZWDbNvPaJXdsp2N5WzorZpTjxBIvxaOhcgiJ40eVsPGdgSco+++K+TvX6BqdeTh5+2JXDKotEAV5IS6ldF9brzRQA4KRPJm5oyXQ+s1Qgdy1VitbvDdQq29raFkvw7LwvFDsSSVkywWBRCEcjiyeW4gTg7CvV5CJqb7/1+xK+3L37nUAxRDuArIQtLLzKpaxt1MuyTQf9JzW8toOn/8gWC1h3+MQPrVIBLCvKh//8tK2hrGQstBbRAZRKeWdYupoJ5MMTgbrz/OTM+r2RCETrtaqtljMRkOKRlSzA8UlgGhP3s9loau1gFc4pji6AzcyJz4BRPxMPgAqdCC4+9VpNmEl/wBh4QFeuIS5DwbzJGYs8bjGswDJlCYLOG0Obr5ISTIEDcP/QDvA3dA2Oj/E3gF2ZExhLuxGz1FSaYSIRe+XOtn3w/it2E9/IYtISCUrVuZiKKQbbeq5ekGOHwTvPl/Entm/ReX6/L7n937ys/vdYnMrXAOy7WkZMRrRjnw82/fN//78ouwSnw1jFi5Zc8Y2WJBjmK3zPmfdIDXgJOgS/6J+cNIU3KocUwMDapmovmUkePnV/RhpG6z+StYjl7PHThv2X//o39vU3h8oG5gs37EMBQFgBJ5MbCCHDBY20wva5q2sK9RfqLk7AiFkgXZAF0AGYzXt28+Y1e/e9d+zX//KRPX5yKGAnmchZPJa28QT/dswT3HPhyCNveJBP2iWRiJBr/O5sPhYteDnvma0GViolrZRf2d5W1jZqSYvZ2MbDrtootK/o/SSTJRtP49Yb4kU/sEYbos/MtrfWLZNJWK97YVj1J5OiR6o1SWmEJoGZB6SdsOrQEjCAhNaXBpbUSX2XGqlFjzyTLYrK2mrz/lN6j1w3tP2xxNKyOab6LjX0kyzkRz/8E/vXj79S1wFkG9GQAlBkKTLVZr1i9bWSBFfPnj4U649rwMk2HNIXB9SbKUPIZnPWbnft9IT+P8aicaW81PO0OGNxgiXXeWIFAthiZo3zpo0GY7u+e83qNeYczBUAyEI26jj8pmQbhtUZ1mdy/pmOlPqT5vOBAItOAPW+myk4UycALoF4Aqm0DYYT6Qg4HAgUEKsAAsmqCABLeB/JgrV7UztvjWwwXNl4GrUlQ0VYH2PwjIRl8yU7OmoIl8GijUzADSLlwMGUdWZb/z9rbx4kaXZd993c18qsvaq7ep99BrMBM0MABDAACJIACICESQJBkRBlShS9/iFZJqWQFN4UCikckh22JUeQocWLaFEizbAo2kHKWqwQRYogBQwwAwxmenqtrn3Lyn13/M59LzOrpgGGQqqYmuruysrK/L737rv33HPPWZ+z73rlaXvh+UdtvprW7Ek+R7bLmLVvpAkp59xsgCscTadlZwNAPGQhGMXMYLYUiHsxzvzHsmFWIjxuejCAGDyW1y7byvoVXZva8b6rdIfgoUOcQBF1A9S6DO3Do8OdMVN38o2bdRkNUUKdAfURYKIVrVKl9dWzr/7+vwjcbJ64YG1MPTpp++pr79hv/OZv24PtuiVTc4ZZDrJanIZOMhINSQ6hcm2lVlXv0dWHmR9n9l9vACvnJPRRSgu8907t+ReeVZ36W7/123ZwCKqcteXlCzboJey00XIVngSoO6cXNR1DHQVdGE7ycgFUFwplzzYuLFijtmdb27ekjFMuDu3aRtEuXyhaPjOQQk6rdSI6JdkF8/etTsr29ruWys7b1u6J3blzX8SZ9fVla9QPBLhBrGFwh1Sa0ogSCGWz2mlHQaBURra8K++7o5MjW17Bew/77UO52FTnF6zegCkJ5oElFmAg+ohNTQeWK1llRoCgr37s++zksG9vvn3Puh1YbTkBhGxYuACcuhsX1mSEevudb9nO9j2RqJLWtY2Ly1Zv7Fm3W7dsxmx5eVFU3f39I9vZ3lfgTqCAhJx2ARpxRVRhAgsYBK1VOg2nxzgBtezalSuahwADgD7OY9EVKBXgBIi8bl2h+Tk7qR0ptedEdzOThkoBgkAMAMwDROYgIjUEvHqjofUXAwDBno4JWAkgYCJdljzY3lFLQZQSgJHhbL5sNTwG0xmbX1ixe5u7CsowWOGwFPJlGxmdjaylMwObr2btA+9/j33ou5+zhSpAcFsyYhxKWTjZMwEgbuS4ec/X9jEYCKmXf8Y0cY9p//nTnYyEz1lS0fkSgZI2BoDHnn5Z7w2Ql2zUT3+2mmtRRNDRs/AYoFKuChzbgKpdQquOH6L/zOmvNCTMOS+v+IDQrbe/oVFhIm+nn7Zicdn299v2S3//1+2dW3vWaOHphqQW/n5EVteDJy3VyS/OgSPz6hMHxgSzCMQHAT1p6ME8ml5+XQMxL774rFOTf/f3rFGnN7wo00hG0Rm/pQWoyBcoqMICJOJAK8dLC1JU3IXRwstlOc0aOvFH/RO7fCFnNy5XbGUpr6jfauzrolKWIOY5GDIinLV2NyUxjq2dPcsX83bl8kWNkKKsC1mMdFE6fyPqdUhFAzs+aVm9gVY96SgGGYiHpi2vDUIm1fFORXVeM+2o3dJBgOPg3Iyxtdp1qy7AcMR2HPPMvB3stq3eIg0myHp2QEaCxDonL1ZcOPi+9ebrUvxJp+DAd61SoWQ6lqw6I8Nw7/FSZJoRP0SmGQdMF6VStrq2ogCwt7clQhYmIPj8oYyMDDgClUwfriwvKEOAOOasTTwOcxqZBvAlwHP/UFXmtGeBIzoLNkQmCKiqFhd0aekKoPw0L+tvZSZ7uDgRZOdFyY4ZANlKKlvRVGC9PdY8QK0+sCYxJJGzfJHv5SQsCkrOXMDpqZOpkA5zGXC6YSMrl9I2V07aM09fsQ9/6HmVhulU1xYXAAtTckMSn/4ceS5u/NkSYDYYREAvvr8osBM3OaAzn5z2bH4+orZ/pEOfKReCJvzaxav2yOPP6lod7KH7F6ThdNqe5fj5a3YilfKYOAsQkUU9QNNIwXc+BCuPPmZEYtqCtHRuvY1OAIQVZJgW7LXX3ra/+Td/yTa3Tq3b9/prLBswmHkujultv5HPjvNnzDjIBJSicOo7GEnSjkMQLaThkAEdToicPfHko1arndprr31NdfVCdU2KOEzbIeOs9owiGtWJC2RKWZXRQ6kXBw36MepAScljoyyMyehwcGwr1bFduVi0i+slK+WH1uscWbtxLLcdxGv7fcZ556zVSSsA7O4dWyqTVPtsYYFRU9yM++5YPBiKMDQap6UotH9ARjGQJqDPpQMIomqEfBp06qbckHSNy4t2cNi0w8OG9ALhYeSzGWsyfjxm+Kiidt3hcdPqp0R5HH/zbqSaIjikRf8l1b9x9YradO+89aYtzOctYbgsd6yYR4m5JvMVwEwWxu7+kaTJ6MZI8h0F3FTGlpYXbW6uYNvbmzol4VXQAkbOHR9ADE5Q3I0BoFY71BhydQ4CloNoBDBAGRZ5r4/ohw8GqdvCOsBleHk5iM+4JR3qQNiGkxUhIvPgwZY4JF4WoCSEaw+EoIGIQJYqWbuXtNPm0Gp1ZwMyGkwGkMx4AGB4CKk3SEGYrUAlZmDL6/qRpk0zGTLEir364RfspZces3x+YKUi38dj4awE1/mTPwaA83JdkTTk/+7Csjw2YgVkQwRDrolmDoInR+QOzHYB2OTRYPTp5z+gcojWq5h/yuRnNn4QVp3mHQHB4HHMAvDEmgQMwxoxykjbX04/MWr4nMDK2oZu0ttvft1Oa01LZZdtOCraP/knv23/4Nf+se3uta3bp/Z3SXBuUBw0IgBQH2venT8PBjbANoodMAkA1JkJnYqkusMB/f+eLS2VlaYiG3bz7Vua9psnAIyZREQrvycPOg8mBADqYddN08kIpyt0OriRINO5zEgnNuBahjSv0LX15bRtrBWsWmY9nFqvfWyIVbaaOP4iMlm2cWLOdg6atrN7LNCtPF+0uQqvh5YRzDFAva6AJz4bja7tHpxILoxrgmISKRuYBfp3AFBHR/vCPMgKKgsr1uqMbHcXpR7m5BlDTVl/0LZW51RttNoJRiQAi2Q4RQ8AOrFdPwAOxUKFYLau9tvm3ds6xZIKAA13xenVpWuA+ShOQ/sHJ8oASK3lqFMoS824PAd9Fym3PXEpIEqh/w8xpheAOYRHVygBxvgkHikAQI8mABSzDJe5MYhs2HttpfwsdDFAmSLsOhDoKtRkjjgxI7zCYM6CAM779+9LMQiwko3MPYVhyfWl/scfoIc8eD9lx7W+nZzCIYF9WbY2Ls7DsbIB6NwEZY0Hp+ins07IFhlY61oq2bVCrm+vvPykfeqTH7TFxYyyAIIqk46zKP7DsICzA3NTFd64twh2Pvvirk5qgRMYez2d/uoQPUR3YLbcQBZsrrJgN554QYHk+GBnivjPBoDZnR9lxvyJPANQnUBKPvvAmahBNuDizJ4ZzC8sy7Ia0dAv//aXzVKL1myn7Nd//Z9qpPW0AVONXjV9WlMvWac7m5P+p+YFRWYWFsAEG6QYcQq1Qb0EQANQyrbDjrjwFy4sSXhiZ2fHdndBj6tWKS9Ld5AJL7TjCQBiO6Uc9HDqo/vL4aEHx9+vK4UjvABormMr5plFH9pcvmurC0m7uJq1hYpZJonI5Yn1YCV2YCcmrFZLWqG8ZruHbQWAJPJRKWi9abt6edXmChlrNWpWq51oQk9Ksqmc1Rpt0WtpS4Hu5/MlazTbcuQl9XyAQ1HaUd8SKW6+bIcHdVmU81g0CDD0xOCEw+revS3NvNuI1iOGGVmNMVmSARkWVt8W552ss7ezZ4d7O8oAUom2pRJ1y+WHEgjBIJTYD20Z4tLpKfP/I8sXIVXlLZ0rWhXZryQj2ftWLCDU2teJw4Rgv03q2hLNmIlINhD+gnQdUDeGd0EGUMhlFADwF3BBlTllAagDcfISGPAK4N+4R24w2tdpX6lW1Qq8d++eyESAdsi0ox5FG5CglcpU1KrtjbI2SuCb0NVQUDpb1ifcik4/YYVyRcKuTHfSPrQE7TS8BQuWzzLGzHqg63Ji168v2w986oN2/dqypTMImOIvwJhWtGN7NxgYU/qHoftxU+twEJvRvQT5MwEQHIz3H1uJMZBEQlAMGCrLBwN75vkPSPoL4g/3Q0t70pnwHTv5/7l/V86zef/WmE2nujwAaCIviJ3n5oUu0jN1MwWlX1m7oCf+/d/5PWv3ivZgu2G/9Pf+oW1uYqKRtGaHlJya2B1sSHlAUEGIKQGYIJPaGoxAkYH4vivnoGrBVgV+YGOMraf0/+LFZYlwbm9vW6PBhNyiFfPzNhoiKZWwNm46ah26C41QT5+qUDpLCQAWwCcouQQs+y1LJmnvpAwD4nK2awDZG6tZW15MWiHTtNHgWEo5Y5SCuylNN1bmL9n+cc92D2oQ9aw7aFu+mLInHrtiC6WCdZoNOz45tEarIWNSwFMW2tb2kd29vyNh1EK+ot72k08+pYB05847ls0xedazbLGggY46E4ltRpBzdrB/IK/7G49csa+/8brtIVOWKFrSKjZWFyZrI8mBEwDxjhu5tl82Z5v3Nq3dONXAEyPR6TQBgHvRtauXr9jxMczCpjopSG/L4DWLdgE6BCW7uLGhALCLtjw2WnkfCoLSO+h2rXZyZOsrS+okwNvA5AW342IhbXP4J2bcSJX7Sn+/2apL7YfFzsLnVvHvBACwAbAnmXEMBjrty3MVDQLhUNSs46VYtGKpKqEY+BX107alchX5BLZ7KbNU2WqNgUaC2fy5fMX2juoGexqVXKYIMY0lu5JXJzyCHLZzGZVNlTKA34lVKgn7yIeft5fe97jlOSDKkLIgI707AMyi+rNZwcP+7PoHDHa5Jdr5ABA7BzGIRJAwtuV5fHVu3h575iXtQxydaI+eOcNDN8z/bSYQTGsWlwWP5qBaODPf9NmAs5rj/lxIPFc1ZosZ5O3bDfvKV2/b//6Lv2r7+3VrNMkA4LpD60X5F9YfGACof98DAPJf4AADRDbIAODce8lBAJDiKRVt0msyJtqWl6u2s/tAM+rUbIXComXSZRsNALyS1huhOgO5gwAQ2h4CBX3zky66RLgzBemV45hj1hPjkCGhfKJti5WRXb6Yt4trWasUO5YYOtPPcIztZez+Zt2K5XU7rA1t/7BmmHB1+k0rzWXsicevW5G2qYwZO3ZSP5ZjLxkTC69W69j9zT07PmGCMG/jUcqeeuppbfo7d29ZPoeVdh8RRI1N4wtI6QFIRcr46KM3FBS//JXfN1zbk6myJdRuRS0kK4qxhlUSgF0p27iwIvnp2zfvKNuqltJMKVgm17CCOBBJm68uqC12dAT/njLD5cyTmZRTknMle/QRJgyTdu/uLaudHNrK8qKARZl49nu2v7djly6u2fLSnGTSsBdDzqyYT4t3UZKlGF4RTEqeym1YZi3BuRcyGKQgSgBO/PMBoFgqq4tzf3NTAYCgSgZAdgXGwoGQzJY0BXjS6FuSAbR+WiKxlkK3YEFU7np7qJ9jfgD+CtEbejAzRgQA7nGljNEspzzpft9efPER+77vfb/NzSVtrkyJgOSZb+DzKD3bI/oCTAg4M2j9dIP6ARtbhrEEIANwToLrI8wCi/H0jy3BJ556ryZwQf0ZmZ9O/U2n/85l//7XqD/AVt7b3ZQikE7gQC2Mg0ER+VcJELoADjAgfpmx6sKS2gxffe2B/cZv/p792q/9v3baQLQxaZ0uNX0wtuwFpH82AMxkACjYir8fSgACgNfqYAOQNJhZL1i+kLadnS21gzJpeP9VS1rehv2MTipKiXGS+iEMNyExJsDGhUuSOOxIcNRNNIfjng37iFvAVGTarm9Za1u11LdL6xm7slGwlUXOBnCAmgZohoOsndYpYObs4GRg+0c1a/W7NkoObHFlzh65ftlGrZYlcCTOpqzZqdvJ6YmyG6S7Sf1ZrPfu71mrNbK58qLduPGYBDAePLinGhTcoztsW65ILVi2E21Ms0cffcxKpbx9/RuvyStvNIC9VjYbwXiDLZi1FLUj04jDlpXn0nblyrr1u327+eZNK2TSVi7AiGxYoUQNbqrRB/2hbW+fWA0p8z7ZEcamWQ8ALabpinb9xg2rlAt2f/OO3b39tl3aWFeLkW4ANOXtB/fs2rVLtrRQlkQbdGGVVoW0Lc+XrZzPWA5ANpVSyk8bkHVEFhBbY1tbPh4M6EfGyEAQp5rX+wzyDG1rh7kDWsxoJ7Kx3W+RVnMiVdCpv3vQtGS2YolU2Q4OW7IPK1eWrd1P2HEdEBAxkLF7DKTS0rIAE2BNcVAArpG9ICFfLAztscfX7LOf+agcpRiqymag2E4DQNxkcY+cnwactv+mw3bSSZAFmW/yGADIhqLsmO/VaWEeuwiSpC8U7cmnX1K77/hg14bKrGfCy8xU7yQBCEn85DnBH/Z3N/Ur4uafpDGx9RfSCFGCJyIIRD7EFNc03rm3d2r/zV/4Rfutf/kV5wN0qf0R0MREA6ApYAAEAHMasAzEhAG4AAj8fQWcYCpepNDqAAAgAElEQVRKfQMwxPRaeS4nHXlqS2yq+11S0LIlk8g6QRqCcYgm/lCz9tTAAgEnGACvlyDnAUDMKrT6KEmMFMyByeS4Z6Xc0ErZri1VB3b5YtY21tNWynVs0KkJ7BqNGPaZt1pjbPtHPds9OrFT1GuKWbt0ZdWuXFq3NjP0rZZlw2nebDckNc67hpOOweedO9u2v1+z9QtX7OKFK3Z0eCyBEUqTbJ5BlbYlM5iFVtTfh3yysXHJDg737J27N60yt2DNRl8aguNh2XpDTlf08Qo2TnC61a1cTtm1qxcEmr31zbetWixaKZ+0dLJhc1XANUaNhxL9aJwONTjTabsqMe8HEBVnIGi0q2tYmS3a8TES5l/Raa82LYleYmz37t6Ru85CtSh3YQWA7FgcgNXFigIAAzV0CwC6jk+O1OqLZQDJ5t27d7T5CQIxAHBaVeYqlsvnJS66uwvrEP8FNk5GAQD3JzYxPgC1et82d2qWzlWtWF5RBkAZMFdZtnGyaHtHbcvmijaGmoyybxYCWV8MUjo2HBIS2hjDdAR8xSQlb5/5zKv28ktP26B/qlKRwaxpjR8GzsIBOksFnk3ZBbaHSVt3R/K1GMk+EQQEAIwg4OwswSym8Mjjz1mluqRu3Mkxfo7e+jtTAkwkys8GhmlgGdMF2Bo7e85fCJFVTxNECaaDBM4F8Baipz5w2hcWfYDjz/+Xf8f+4a/9tsZmkaxGRYfUjJMLRJkbqr4/m04BIICA0YsAEFDcAAckEQZB+IPUHLcWrL+QnarDHBujzMsACUo3KRvyyYYmi6EECAHAL1hwTqHud/0UdSTEN9Ai4rWpByJAsFJMWzHTs3ymYRdWk3bpQtYqpa6lxy0h+4Pe2Ar5RfWYH2zV7LDWsNNmSwMzTz3zpG1cXJULSxMAcAABynGUVhtmmi8+yqe9vSN75/Y9u3jxmq2sbtje7rHt7zEok7B8EWn1ng3NyULlYkXzDbTbHmxt6R7lsnlp3qXSCFuUbDCEfJS3VI5OAFr4DS1gAgAp4js3b9o80lvGCda11dWcyC606/b29zVWzMBTB3tGORBhkEpNyfQiPPqKbWysaULz9Te+agvzZYl65HMpS4wGtrO9adevbVi1krejwx0bQltOc4JmbX1p3kroDgK1Bdr5yQleA02br1blF0AWcX/zvhD/paVl4T/tloORc2XPALrDgR0cHipYeo1MW5oAUFSphApVoz3WsBYlwMLShh2etG1r59hK5SUBg7uHLYGaBEkCnNiEXNuOl1kEAJ3OqbFVSmSLLbUAP/rRV+wzn/m4jYcNKxcZfoefETeWY2gRJ1MGoPXu+4WDSJqUcm3ycWgAzpgpxJSe05/gyN9jG3CWUxA3LjyGp599RdcAsVcZjZLszqD42qahHXi+DIiTgXqMugDyTIMq69N9UxwggH8S7gBJj8aCvBGvrXGPQRjy9u1d+6Ef/ct2dFS3JPr5Q0RCUPZ1IE7juOr98wn6zsuia+2YQpphIRlpwkqkfmaOng2TsoVFXHXTav8hiIl7TqkIKl2ybhvPexm5C3HnxrpeW2RJna3TCAjTsUp/Pf7BaxlbJjGwuQIWznVbWhzbxbW0lfMtmysObdwHaT21Ehp0ubK99dZ9Mf2glN7f2bJXX/24Xbiwbo3msZ0cHdixJt9StjC/rACFxl4abv5CVen1117/uvTsVlYu2d5eQ/TiTLqqGYb+iGGWruTG0dfjdEBHD7PQRgP8ACIRDsQufYYQRjLhPHeuA7MClbmcXbqwbONBx7a27lk+m5D55+J8zq5fX7fxsGO7u1sy7hjQnmsNLJMrOlOxiw9fR2am2WzB5spzdvkKHgQg8XckAYZs9vrakhu2Dru2UEVwNGMnx3sKAGwSMoALK4tWAJcD0B2PNfmJ4OjBwb5kwfkgsPBv1P/gAOxuSgVYqmz+cqVinQGvqWk3b74jxiAlAYIqClK5stXqaAWmbWe/br1BxlYvXFObdPPBgYxDYQiiGWlpJ9n0R6MJlkCJCPHJM24OKEBUyk+0KQf21FPX7Atf+KwtVDOWT/V0WIjURtuWLIhPsKdQ1/M+HcFHzMXJrxNMgAMqzNiQBcRSgM0fJdC9LPIgEgME6xaM4L2vfFTYB+zLxunxdH8H/k7c+M7lCSNAD0n/tfX2dx+MdbIzNaNa3+2cfGPEVNrfmLMBeAx67z4HwGmxuoI9U9L+q7/w9+0X/sY/Um8VNVwCgLfdIoYQxyjdMEMvQFgAYYIaPWHjBAIOHev3WzYcQ4qgBChqQx/jT9eHipqzYqFiyUTRum0ospRu7uiqbkbY/OdBmgioxJbK+cgoDuGgZ7kUNV7DCrmmXbtSskvrORsPDi01blo+PZbHfTGPok1DrTMMRFFEet93vd9yhTw+MlY7PbHbt+9bu9m3jQtXbGV5TTUtnQFwgTVouM2a3IFoC+7tNmw8Qs14ReXMGP0Da4mjsLDA9U0Yp+bh4bHUiYuFqkRBuwMyGs+2GMhKMkuRdol1lNAvrFQtnRzI5BXPv2olJ1egUiltt26+KQ4+ugkE0A5KSrmiFUpVzSw0mz3LpPM6GFiENx65ZnOVst2/f8vu3H5Hr+mRRy/LI3DQQxq9rJp/b2dTSkmwEJEMX12oWJGhL/AZG0mRF8T/4GBPAYD7wolI25SMgBKAe+Q0YWrxghXn5qzd71u91bRbt24pI+EcLsImTGVVppzWcQ4e28Fx2/qjrK2sXBYfALdo2ICwAk+xfJB4iB9irGHwLMhO1P/ycWA229AQSIgnwhzKo49u2I/8yGftysa8FdMwSeFzeAaZ1gyBrzv+7jThaPyBAi/P6foBWusQtXyqagIisrlnHYFjGcHjYyuQsmFl7ZJdvf6kDjHMXnzGP5z2k6Pbf88ZouKkrX/2ewlmAZRmhINQJ3tQbfHnC0SgqHEmiJkLRWpDCwUQaCw9dQwvX3jlT0mUE8tr+O5s7enG83Fj8QHCBwMiilGi2vJY1EoRCqVXzlQfqCpoKWwvanAMJwqWy1Vk/9XtjAwLAV0H/bwHvdjCnEVp4++cBVZmkVoJk4id2LGk1W08PLRrl0v21KPL1mluM0hqK/Nla9ROLZ/Li6G3vXNgxzUkrCv26BNPWbvbdSusVMoOj05t896u2ShllzauaNS2dnpkdzdvWaGYtgV8BMYj29o+tNPTrmWyeAMin8b0Y9cSScQvoAsnNVuPTiJag9s7e1atrFgPrsWASUtXLYLWCtvNAwBOSklbXZpTr397647sr1aW5yw5JtVsSgOQgMTCQ7CUYITdFqw59BB5HZBjIIQRAB555BFbW1uUN8O33npDjLxr1zfU42dwam11Xug5MwcyS60wWZmTh+CcpMeFNikAcNojCcacgmsAkgEcKwCQAXBfyAB6XWzX81Yol63V71mj1bI7d+64zmMmqwCQzrKhC1av96QIjBwYXgnzixsaBNraPlAm0Bvn7LgOSAzACR6EDTxqRQyOZWUgA/4xQBbeBpbLwUWhXGzYxY1l+/znP2nPv+e65RP4CfSEM3HyEwDoVvmpxgwI5UTcuJ4FxCCKPiKB0629wxxMAPtmUf7IzFXACN0GnvO5Fz8kolijXrNW83Qy5TfJ3HWWz9YCZ9g9M1yfwOthGjDW9oFBPN2cyt6juSUbl+hFjURKz59hsiXs1u1te+97b4gh9su/+jv2n/3s/yEJMNRXI4bg9VDMAN4dAIZ9MAh3BxqNuLicRmQeTgmllSbqrNhaiHwWbDTOKv0nAAhnUOvPuxSzp/95RtVsAJgEIqVKI8uBRQxaapWNh0e2WB3bY9cW5SJk/ROrlNI2wnlnNLIL6xsSJEE7f35xSbbqzVZHcmHoBu7uHlsduimjxAbZZCxjjdULi3bznTesulTRfPtpvaHZf2ZfMPwg5Sa9o7R69j1P2eJC1d6++ZY2CO+fISAJYNABMU6SvACwBIw2SgC5EQGgjjXkVMgxqHVqa8tYr5vduf1NqfpcurQuUhWjyYwcD425eByQC0L/EXim3UpqCmnn6tUrmlxEpPXe/dsal4b9iL1Wv1O3yxurEtj85uuvySdgdXnBKkWmLHO2UMrKfIQPlH8YfGIU+PLGhQngh0RYDADcMwJAFy2+TNbypZK1+n1rttH0u6d7DCUdmzaYfaNERnMT0LPrTXZNyebm1yQRtr1zJHejZKYqQRdNr6bBUQrCOVAZ5jAr5ItyZfIMgHYchjdD6/dObXGpaJ/8/o/aRz/8PsvAo0iCv/iJrwAAkKxDEnAvq+DCOuPg4tOFTH0/0dmS0E7oqM32+mNHIGapswfZjUffY0srF0SZPjrYmYB+Wt+xbg91+hQDOAsMvivr3d25LybgJGiEeiWm/6Q1PLmQcwUAiBDut87pwEnx1s0HGmj52EcY1Bna9/7AX7JvvLElApD34Pkv9P01neTmov5BIifrW6EY4ANozuOHBxrOn5tNps3cdSiXK0kBVlp4Q/TaZVQjsHE2AMSL+wdlAOcDQBYH4i4S5KSwOAkxH5C0R64u2bh3bONeU2ktNtbrq2viLrCJUJWRwUUiY5nioh03+rb14NA6qNJmcNF1YgvS2o88cc16/YbougdHe1arn8rXD2ETiD+V8rx1WkzNZe2LX/hR+9CHPmj/4B/8qv3Kr/yyLSwsWq87kmcfSsBjy8pxmQDAsMuYUWp6GphtDlt29fKKPXbjih0c7Njuzl0r5sjwujZiHDoB3bYrFBzPO2URmaJ7IrZgNzAgk9QcBEDd+ro7BiFMcvfuLTs52bNM2sQ2TNnAbly/pLr561/9PeugMLy6aHOFrFVLWVuu5hUAWKsg/0dHB3ZwcGCXL10URZgx36PjQ1uoVkUG4tSUBHinK6PYQqlsHfwC2m27t3lfmEiluiCm4lxlUfJe7e5Y9X+9ySlftlJ11bK5qu3u1kTAKpSXrN1H2QljlqEzDlNkq278yYAWrUCp9dhQ4ifoAJABUDJ98APvtR/8zMetkO4oAJDKTzKASQBwC/g46OOb39WwY/ovfk3ACMiswAHY8BEDiGuSzR85BXBInnvhgwoax4d71pf7su+t6Vaa+csZ1p9Cz/m97wHpYC/IgmtEmCcM9brqE9+gikaa4nWRC830yP0nK8ulb719T3PvH/rg03b50pJ95bW79olP/sWpDiDiHyDtoc03WwJM3qwil4OApFMo0FCWuQT2qfVYCPmCoj79X4g/Sv2VjdB18AxATNhzBI3zGcBDr4SCMoAORiRNyyR7Egntdfcsl2zas09cFvjTbRzaQplefk3DOczvn5wey42XzgX69MNUxXqjgpSQjw7rYqlJqkwqtD0rlDJ27fpF6fsx3NNo+xx/o9Gxw8OaDXq0ThB9HNnzz73HXnjxWfvyl3/X/tXv/o5d2rgk1iOlBy1QlQAj/AUYEXbaLqxBygZOr42Li/JORAoMd+CFCkKeFW1c0kgWHXP2zCsw2EUAGCez1my63DbiFwR1CXRW5+zRR6+J3/D2W9+0vX0mA03+AAz9PHrjknCGr37ld63b9gyAAID82sp8IWQAzN4XBQCCAVy5vGHZDLLyp9IxXKjOa0w4BgAFfizDcGMaMV3atnsPNlVC4FkBsQvN/1aPXn5KSkBQgBkKKlfWLFuYl7rSvQf7VppbhcNorXZPuIfANfXiEzJ95RBE78K3C8rSdC3AnLqaRH3y8av2xR/9tK3MI8DZDQGAuRVagl6Lk0WKzSq57igT7iUApQ5zI6xPHLVnNzhlA0HNJyNdLYoAFbUBn3rPKxoSo+3XqDvwF7G1yNSddAFm0P9zA4vh56Y7ILG9dVfegAnYd0E4Y/KEs/1AEYU8ALhzGG8kYzu7RwoAtGHyhbx99tPv0xv9qT/+8/Z//l+/H/ACoktQGg4W0Oc3octJO0hEakWahO9et9fRm0bkEzUXfPnS6bx09Oj9UrOJzhk41edP/vOb/2HBIBI43JmY99lTu6yUZzb61JLDml1er9rF5ZIlxy1LYTE26tjx0Z5dubqhU4BR3lPksrNFG6cXrDMkSKUlrw2Xn+4F5B3AroUlbKcKVqww8DGwoepNNmDCTmt1Ozk+FUWiVacGbot73u13pJG4uram2hzOPnJo2ISjCEwAAAjLFEpSHGJIB4ozGxT3n9PjA9u8f0sBgGm+ylxBXY/9gwNrNJiTJ4MoSEcPT8TTOjx51HTnlOV09DrAAa7b4lLF7t+7bXs799WqJQBcvLhoN65c1Gjxa1/9XWkXoEGAfdjactlWF/ICJTlQWNj7+7u2f7BrVy5tSPWn1W5IJZgSYHWFAJBUCdBqoj8I2IfkN6VVxza3Hqh1ub6+ofxxefWihD/b/aTUgLZ3T0UCmqtekETYwUFDAaBQWrRxisnRpPUxMaVWV7lIpkl3iMPDNyhYFOVnFtOQLKf6QBjKT/zY5+zxG0saqHLhFWe1RhCQ9+eoPbyT6dSgRGrUdvbyFLHWWIrG059g7BJ0aEq6IS5fGcG/8dh79O9HhzhYeyl95kw/W+q/a6N/u0MvsbfrJYCP+XgUdNJPBDW8TSdqorgB3tunZkIkAwnrm+9sagFyAZ956pI9/9xVkYOeev7PqARwFZTYBgxTgOcZTiEAKKXKYBQwtG4Xh12EOaOCCZ5uFQUAOgydDpGX6IrO/pSY8Z3S/4eVBFFyKfrTceMNuqd1rJAZWHJ4qknBp65v2GIlbfXjHWEBb7/9uj32+HVJaXGyHxzsWm+csGGyasNU1ZKpkg0RA+05cIkeHRGe8V/GdRstOPE1EZgQ1yiWGOpBfLJv9ZNT67baknaCrgwIKIEPLS5OTECzjg3HnFiueIMkFkESPwTuGZx1BoJoxdG22tm6b6VCWgYjSwtVLaC9PTf/ZLQ2k4VwU7HBKG3HNXrwaT1XD57ImFR4YBuX1iSAgmjq/u6mHexvqQR49Polu7yxIk76a699WTMWC3OYrSCwUrXVRQKAg2Qs7P2DHdvb27Grly7LAaoDoeXkROahSICx3igLGvDKx9Ciy5bI5KQCvLW9LUbgxiXszxK2un5JDNRmbyxr8PsPjlUCVBcuSiMAUdoHDw4ti414mgwpr1YpikMoNSOm6ZqVfvarBaeuPjgKrUxa4D0rFZL2k1/6IXvlvY9YYtxUANBkq4Bap/bGAT42v7fygp7GOQFP2oCsWTZ8/Do7F+CW6OBBWXv1459VVndaO1LWpjxDGzUEgaguPPEhmZqLeFY/UyWciwSJnW0ygLj9vX2hXwBCGV1PhFowrOOtP7oAvD4Ak7dv3hXRgnHcOIvwg599SYKeP/83/pn9qT/zS+F5AllCkdDNHc58gCrqhbhEOJcfk9D+AJUgT9fymqpjcVP7u0OsWpcjj6Yx9X9YB2A22sYeqxSIAhXTMwNKlYScbhOjnhXzCSvTCkr1rJDu20IpYckRrUDkyjAPadmVK2sSGQU15hQ7bbSt1klab0xdziwEc/m8PsQ6MsJN4L+DhO8d7grfGIx4j4CeGQ3CcCLm6Q8jANKs28nJgcuBpRE7ZaEmNMmG0WW3685F0GABAanZ6avQEYFFmc0kFQCwwcYHALAOkU5X7hnJ/otxbRx0OUVRPWJcmZ46ICD6hNTLwoGGAxlmXrp0QQKhR/tbduudN9VpeObpR+3C6rztbt+1b7zxVbkwFXJpW5ov22PX12yxQkrnFuDQmbd3tpQFXLt8RROO3LO7d+/axsWLNlcuq+wgWJ7WHOmuLi7qtbCKNh9s2YPtLbu4cUUH0fLahh3VOhoE4uud+8eWzi1YZf6CqNJHJy27c3fbiiXYgDlLUXPj9tNnffGMPjbuPXs/V3GSIhNEkr5cTJslBzJU/fQnP2ivfvBpKxTQNWh4YE4nZL0OXkYGGfamD9IF5aDzrWcCwCzLb5LOz9B/+bf3PPeKXb76iLIV1JwmGWzYPzq2NbIzO/87nVB8+Mk/lTT3DMADc4gUUyIQmzA+ufgBmtMBsktL5ANE+hvfvGlHNQQ7vETgMeAAH3v1aZ0cH/v+v2SvfY0X7r/AAcdpF2ASCLBK0gvxckHhgulAMQWdN81AjRR6Vff77yI58MDjN252889SJ5V8hovm8+YuQUb0jVRMF/JkESD6gAU5ykUdy1jX5vLoxrRs1K/ZxtqcdTtH8gGoAm5RK2aYeuza/uGJNfpJa/WSVm+BIEOwQsEHLgNDHoh/ZKS9d3R8JNyANcfgEB/FUkEBoFzAwZc5f7og3rJjQXJ96I03Wl2ZXLRpb0lunPeU0SbRPVIqSw2L6ElOQaCHmUjzxMrFnEZ3iehHx8ciwOCuS0Apzy1JjQjFHO4pdugQZoTTDplhT9jq6qIAPoLJ1tYdK+dT9tQT12xlcc52tu7Ym994zW3fsklbWazYo9dWrZiFPNNVKxMuwc4OVGgvAdDa5/7eu3fXLm1sSJbMa+Kuhs0oZxAEkUJxImVb2zt25959u3DxkuUKJZtfXLODk5a1ugnV//cenFimsGjFuVV1A+BZYLhSLC/rOiWIpGLqoVPh64hJTZUCAqm5bpQE8FgQnPVyCmblhz/4rH38I++xaiVtzdapRGsQPG13sEtz/UzPMs9+jRsxpu7unOxBIM4KnO/9Mw36/IsAf+49QTk8Gc3X+Tmd2I271luJvh+8tPXu3eSD3zkJPnIHvuvDt4Fa6X16f3IFFnUBfCpQZIZQ+9MpATh5/Y23tHDoIWtTygDE7CMfetKuX1ux7Z2aPfn8zwW9geh9Fh40G+1ElXLLYr3o2BsNXxkWwhtOQSaoBtHuihE7tjC5WDEInA8Asf6KFExqLi5SDABsLgaKGMgBTxx0WjbqNSybGlgxPbTEsG42qstJaGE+I5YYbkWg27DiqJXRrz+qt63VZ39lnA4NFjBIqW2ZzZaVbmOqelJjUzvnmlSfRU/5I2ZZYigb78X5stpR8CJQBca6nLFYd9t1IBR1W1pbTF7KTSjoH4CbwNOfKxWUkSGEih8gMuFVUmrzEdwaAg4JTkbUntxl9/AINh0t87wm5wiMALJ0AFAGQuwTGnC3U2OeTun/UrWgsuBNZQANBR1aj1c2qpZmAjHFYE/Z5rEn290VCHjp4vrEHvzo6MiWFhaVIZEB1OsuyFoq4h1Y0usATN8/OLI337qp2Qjcq7PFih2dtDUGfFjr2oOdujQb0/kFGxn8gL64AIXyoq4RwZGL7AdMSEZDABBarx4+Bw08jIEVC6wp9ALT9v5XnrDPfuq7bHEBe3umEmknJlWuurv1LPjn9N/Y05/FnxC8iQEgtv4i4Ye/czg9994Pi6mI1kJk/IWtGQ6zoPb7LuGQoPgbQAI/4H2SJ/5OZR9kvwQAdwMm754aBpxhGIW5eomdaqYeCiogTc9ef/1b1sGCe+gBwhlPXMCkff5z75Mk9P/zm1+zL/z4/+hsaeVH5wOAqwPHiBWVU52p5cGJ3irkDxBWR6WH6ncr1oXHyCx5JgDEVD+mV3yNtMoIvHAhYquFDgRkI9x+OBb6nZblknDC05Yata3b2rfEqGHz1aQ9eoPUPyHHYa8B3eqLVtLOwbGdtiD2cLIVtbmGQwIEstRIa5et38XGuuGlzHBojSYKwyjRwEcnie9LDblUYE4ddHqk6TpOYDIi+dWz4fEu7I0lcSVjZvkZ+rwDn9wHlJCLecQ4KF0IaGNlBZxyJ8cndlJrKIiU5pbUWiRbOTypi+GYpC8u7z1KD3CArhY8Ds0EKMRFSY0XqgWbL+esdrxr3woBoDqHwvK8XVwrWtrqoiLPz1fVCiUAQATCTIQTPophoLZT1OTfwAgI3Of56rzITexNanZ4E1/92huSMbsADpDIKvVv99JyBdo5bNs4iWpTyXoDAMahHRzULVea1zpVAHB1WldQEpUOTIuZEkfX+TbrgU5KXnwUcJqUPf/sZfvCv/eqra0WrBuxmTQblnVDphDp8qGrFkqAM+BzrN9D7c46nT39WZuPP/WiLSyuCnehhRt66ZOBPGW7ceOL/OOEuph96PCLSf2MOaj2+GwG4CWAp+Y6jUI3Q08URAU9u4aNx7c5oZD6SsvS6o1vvE3DRBiAkx6mnAKooT/wqee1CP/Ez/4d+4W/9U+/TQBAkdg3swNywaQkdCZAVOlTMxGmANDHapopwim5QlF2NCUBzWYBs3XQLK2SDCAOQfF+SXEhxfB6kSXnDYNiV4pYYh9bp7lv5SIEoLKtrzKH3rZeu645BcgZnMyZfE6U2tNG01ot9AdTlmV2AOpyGusrtAAz1u26bZj0EocAUh0Zo6jtg1+CesxDkZIwAUmnmZzLWqVSFD9AUV2LOaeNLxNUSSumfLgFXvmQoRYEPBmdhe0O1gC4iQBK2kr5nKjFcP7pLOSKVQUrygAMTU7qbRviSkQLU4AWgZqx2YSCQIaglOjb5YvLlk0PrVqGEFSzt775NWUAC9Wy8IG15bzlUjgGUzJVrVIt2+7utrgABADuFfeC90XPnCDAtYQnwPcwHWWjssRRl8In8LWvv2HXrl23S1cfsW4/oTKUHv/BSdcOa33rjwvW6eFZkbZ2ZywB0GyBoSo/VIQeCe7iGtKe8JHx2AnwcnUg4FIir8mhSr5Hrs3bF3/kVbu0UVU2hvoz96qvwTWQf555SgP+djU4dUbMPOOajKIf6xev2BNPveio/wGTlegWOC4WP7Q/I3QfiED+L/6Y2VN/8jPhD3HMX12Jvd17Y5EVBqG1ENBLTS9FVdHwq/zEZVaaejNtO7v79tZbtxWB3x0APP94+smL9srLN8S2evnD/4W9c2v3IRkAt9brTF4/NwFJbV4owAxcbVBQPiNnOposxDenLsXQU6KHlQCx/veMIaEThjSLj4gJ6EKrbvaJyDTz6rm0Ng66gLkM7rlzdnGduf6mTn8443jIU6/iaMRJlUflpo+xRV099sGIBccJFgZ3DD3+kTXbjEnDGnOHG24aPXENo5BNJF0PEYWd0YhOAB4clsoAACAASURBVDTagsgy1NK141NhCrSwCCJDSZ4RACD49KyPAQt1KW2qxEApOCdakln3PPZoc7a7u2+tDhOc/DzU2JSstKF4Hxw3rD9KIQmkrIuWF6AiHAIyFMmpJfp249oF67VPbXm+qEDwzltvWK/TsMVqWUasK4sIqwytkDMrz5VlBAoGcHJypADgH7w3aNAMIKWs1WxrTJn2KEFDrlUJHJb70gZ86+Ytu3HjEVu9cMU6vbHtM5PRS9nBcddOmmPpI9RbCWsxmj5ISppdBDLUKFljwoscLJVeJEFBh5gLengpTBvVAx3BGAPY9dWs/ZEvfb9du7rkAjfQ1ZNkpGR8ZElTIlAEAOOai9Lc/nZn6vdwkrO26fW/8L4Pad3jxYk71fnNH6X6AY6VvcvYNwSdmRPef+90+0/JgoHbAz9ne+tOaH74NKCiUaD/ejsw4ACwwgJY4qh7yu5vbtvdu1s20MKBTOGUx0mHUiX/2D7x8Wfs8qVFu3vvwJ55358OykDhhQXgT5oAwbkUOAB3H/cv8ACA+hAouWcHXgJEfXP/jagIOfgyCwTORuDY7ouZhnzvJSzhltSyLgfowq4L4wm6HygW9ZqWTfdtbaWokz9hDRuN6rLcZpEwWiw3omTWyqU58Sno98Nk6/Q9NUe3ThLpvaT86vqQeProA2BsguutA54EXtI+PV8qJTOKVApZdMqFhvCAlcUF9cvfuXlbGRmsyDiYpWnHSEGV3HrQPhy5sQX1bGoMzdUn+egCUAJQShCQBiMCwAXN2AMEdoZJ8ezR46N0QxWIoR4yiWxqJG/BtZWKHR9s24XVqi3NF+zurW9Zt3WqWQC89ZYXMraygPMz06NFwxQD9uTp6YkCgGdhCXVAIP7wAfqP8Iukv4p0U1iHDCwNrH7atK29fQmkFMoL1h0kxAA8bWPjDhiYsc4gZ6dNdBGYk8gqC6DVl6JdrQDg3SYpR6vFTQDwMlasyGBcC7WZDY7dG5yAamVk//HPfN4efYQhJtLpnohAsFtpZ7KOCZZqaM2AgdNDKSD0IXudtqA9IHzww5+UGCuY0PHxvi/fUL87tucGN8INktxrV9t28C8GAu/qxVZhzBtifhBxAP3M/Xtvj9WzVD89zCxHK6JAOIggIGkY9T/8cFLbe/ceCFwxxn/HAFUR5Q+JSAgAtEo+/7mXrFTK2a/86pftS3/sr033pS4EdXBvYjfGxRuyIUSfJADgAkMGQOrryKl/eudgqFl+Tjp3AYrRMNZdji1Mp7Hicwh0C1RMXhABACSfxIc0lDwALUAkyVaXy7a8gBgII6rHlk73ZSbZOK2pl45/3/rKRenVc8Pq9ZpsujGuRL0lV8CoMmm1Rs8aWH6liioDcP0hje/iIYBOQoIAQI3PqYP2fkpElPHIbbwg0zAiXC3P2a1bd6yP7bpKATdGBZuJvA26KfgEIqRiQwQ6UwKyxqOO5TIJu3DRJxQ3729JphwtB15LqbKoMeVO36zZHVtviLOxs934/QCBg17LSsWMyD7YrO08uGVXNpbs6say3b970zrNmkqCfHasFuCF1bx+N+l/sZgXBsA1urC2GjgcSLzlJV7CvcVCDEykXJ5Tn94dj/CgABuoWb3Vtkcfe1zXdGA529w+shOpAbWsO8zrk5kAhFJo/cHFwKIug0z7aCQegNYKpU3guABgUyIAvKHlwLqkVCJ7IgMgE8hlmvYf/vQP2pNP4I8BEI5QqMjXmt2gVeqblKyCVeUn83RC1Tcv5rfxI878P/vC+2155YKuB9be0eFK+3623Rf+rsNi5IehdxdC9hsn4mZAdt+RHgJ8/TvxLrH14LYDiwLhZ3qTIUXy9CP2BFKijNJ+IgDcvfvA9g5qurAEhzjyGNsO+kUB8FhZrthnPv2C3vNP/0e/YL/4S78Vgps/O/p8aqOEXiwlAGkfKS2bi5viQFQEMYJ6EEgu8Zy5aXq5wQJM0mWxIprZ/Nx0HosICvRWfh9BwANAT1LhBIA0j+MEHXZlbnH50oqlk32r1XZscQlZ7JaMN/YOdm1vF6VczETWdIKjKUedXG/U7bRet3aXepxBiozktZCvlldgh9OZ4Z2MAoCCnWyv44nEPelbItGTFBW/n/kB0PVSoWi147rckJhmQ6h1rIEjr28dkSYWIfbSs9Ggp7YcPgiUFZQCq6tLUi26e+euaL/w/xkG8k83HTlt9uyk3tHpC9ZBzdvtNjXthznoBbUDG/Zg8227fnnVrl1es/3de9ZtH2vugNFqAsDqImKbGVtcxPqsYIcH+/IoXFhcCBuEa55SWxRXp+PDIy1QAgC/W4AuyrmDkUrPkaXt+o3H7QRl31TJ7m4e2uFJV0rNg3HBusOsNdoQevMKtlR76P7Jp0Hj7jMBIGRNTnHHjyInnIkAQKYE7oFASCoF669mP/PTn7Pnnrmq9J/fgKoSJWwux5i8d7q8Lx/2jfA0P6FjjQ5UEGt/1t7q+mV7/MnntQ5PjvYV/KZaFdOTf7IfzwGJfuhFADLsnRB44suJrfIzGcDW5m0H5pU+T6fo/NVP2YDa1NBuE8hvQQRK2ju379vBQU2tLvXmQyoS6+3pqevR5/nnrtj7XrwuFt+L3/Vzdm/zYNKbT9OXZSOHtkycoiKlxReOEgC1Fl6HTEbCcIV+h/S/ggBD4AOcoUnG2BcCAbVTXASepnmMlcrLmM3CsIffNJxg1leXbWm5KjsstAqI/Fh6gVJjU0XKCGMO7n6v07bV5TlbXZlXIIHO2u60FQgFYHX6ckVIY0Yx4rpRPhHJEZv0GXWReaCm6vVy+vBJCs7vHim1Rjijcdq2rQfbmo2AZOTCoViZk5KO5MXHa80EejOpKkFAJ1qqp4wMEVLXKahpyAivPCjBsAsxXkXwhBIBcJPuCGUXrTnyLlJ2ugHtes32Du7a5fVlW8RIM0kd37NO88Cy6Z5du1C1Sh4lJaTdffwXYVBozgRhfBEo41oNeumIg3Sl+8daoDyDr5/OZWWlPk6m7NY796y6uGZLK5fs+JQAULa7m0e2tVu309bY+uO83IGaXUxIK+pq4B2gwBpAQL/jENy8i+QfzmXhQPCJQDwa0L8kK+CxeEmc2h/7o5+x97/yjNWOGcsuKkAggU6QzTGKHURAHGDk0ERpS4P1yjI5sZFGi0NAdLhe/sAnFBBg+kEOC5syvKyZ1RwMevgGJWLkA8fHx80e2/qhagjvzlv63ENeg7pnx4e7se2vb4oTIHXg0JcXI1C6Rp5iJlhgSdWLb7zxtp3UmL38AwLAhGlk9gOfetHW1ubt5js79vwrPxsufFAGmqTqAPDeDfAAALfd9dpUHsgq24MWH84DiiQM5hom12WSZin2htREgSqcAh6VnQ3GRBtjq4hasjjxtr90ZUN6BIiRtrsNW72wLnSa8WSAPzabdMG1eFA971tyDD8+q/67ABpYedms2liAWFKk7YJhMIlGawsJdTIOx1Z0PUGkle30LUUASEACwspqrJOXANCkFn6w6/Pwiaw2zCQABPNVMhr8FZBAZ+MDagnAg9lWwvK7JAnv42MCAAMwJUsms+IuMB8A25PWG7wDTmeiWirjWZMILEnuVddOjnbtwkrF5ufSNlcYWyE3sHpty2zUsMtrZZsvmkqAjY2Lut7HRwCoLgdfKhdtPCSw4LuXEg5A/c8qFD6TTFqukJNIKljK1ta+VRfXrTS3rNn/caps79zetbubx9boJi2ZrYqIhTgI1F8Ykoh+shndICZu/unG9yDgtHUC1GwAAJ8gU9Jpn6jbT/7hT9p3v/89Vq/taxSaf+eaQo/l9Yta7M4BLrUP0Jh2zS5SdoGzA5fg4/2/8sFPSOEH3Ij5kphBTCh5U/Ru2gkIe8XvAWVMyDhCiRxT/shBmDxncAGfMGB3t+6F7RmaChMJIa/NXTI89PhB50GFzXurr3/jbVFcoZJ6/RTn/WMrYtrb94tu0vb7/A++LF35f/SPv2af/+Jf8daJGFjuC6hNHduSCTjw5wOA/EUm7L9IBIzEn2kA8PIiPtLbLIiSTkjT+h6nmXsRjKzXqtlitWSPSX57bLdu3bROr20XL1/QKcDJD0edoagoMIpKETeVgEQCThYBOMbJIR0D2WuDYdBOY2NBIqFPb9Iz6Co99RpV2gEQeSYZgAeAxCQDcEktkPEYALI5TEFcF5ESwtltnr1BaKKcQR+AaplxXboAWJiVixmbn4d119OJzMASuoJkdP0uMBlOuu7BB08B0Q40FynFYtlEmTTod6zbOpGNdrlotrKYt7ni2E4ON63fPbLL62VbqaaltY+BKIy2ra1NMQBJtwHQ+l1IWaTRTCI25SKMfiCbifMnX0IWbM5qjZbVTztWWVw1SxSt3hpbb5Szb37rvhiApP658orMQWBiwmpkRJsgJkXo4JDrp//DAgDXIASABBwRDj4o2C5okkrW7ce+8D326keet1b9SFwIfBK4trQQ6CDpZJZknpcA0oUUT8R1AyV/33VnoBdf+rAtLK4o8OzvbXnaH7UCJq/V98SEBBTWNB2j2DrU/ZbOaeS6cFjGyURn1cYPP1yDqvHW/duTuaLpfFGoY5SSy2smLHhWj3vQHR037Xe//JrmsX2SykuACGj4K55iADO9AVtembNPf/JFXaif/5v/2P7kz/5tncizAUDKRF53aMCFEoDFzcaX9p8qFA9azuXwEkafkwxgNgC42CjAn+olRYXAeiTwkBAmxlbIJGyulNdGPqkd6zHrF1Z16tG7hifAe2RuXKkiXHnNJbiZCssqnzY5DXHqYnvOjIAygTDIk83n3dse49Cw+QeMoyq4hlNKQQCco68SgBObDIAanAyAoZn6SdN2dnbFMyBwAJzCmVDLLFBBWfAeAKDiskC5L23RcvENgObK2oRt1utKKUNZiYtkpiRLjjEIklkaj+n3NZIbCVQIgzKujYouZMNcumfLi3mrlABIt208OLXL6yVbW8A7MGfXrl4V+g/tF6kz8IBGA70HTn9IT4xaN6zVbAqI1T0fjaX8gyzY3sGxsI5ydcWazbE1ddKbvf7mfdveb9rAilaYW7H+OGeNNkk3ICC+Ed7em37EtlkgwYVWt0+Eul6/xD4yPhkIQ5MfR1H5h3/ow/aJ73nZus1TK5fJvCBwwRQdhBYyGVdgs4pkFJNExx0kSDoc2zPPvmQXNq65vNfBzqTfPwkAk9IkBoApD4DHzNLYJxqCoUsWO2TTicQYALwE8ACQssT25p0g/BdkheNQTMgLSH9IMThVej3aRFyQnB3VWvb1r3/LypVFa7d6Qf332wSAM6oFHsuYU//e73lO9fef/6//rv3V/+7XlB55pIq6BCFZS3sbkE85i4srQAQIASBESq8EHhYAtB0mnQC9J5FBHD31MU3m5xO2PD9nB/s7quWXl5dsrloWYQQrK2S7EaWsVhfCz1Gv+2yCKKWaZh5ZYtS1ciFjhXxWAYPOgvQCBgzvkEaj6850IKPM5B1+4vunuxjFVPUsBsAMeggA1aqdHJza3h6W4hV1DJC34qt3T/zaEOx8QYMhsEDp5nUsMW5ZAfHT9NCKRborA+vDRRgm1Flotwl0YCs5sQER5MgAjg2cLQlxhwXEidfBsiyXsGKGG9O0ucLISkXKrLrlMz1bX87YcsU0ioxo6uHhgT2QB4BbgdMNQCKLNhp4D7LfCIHAp4jKOnPVqrQJtncPLFuoirR0ctKzdj9l+4dte+v2rh2fDmA4WK6wJH9AOhgAmXj/4RsRp/x8O00DgPfrvQSIE6ESBaF8yvg6IRPQ4E+qZZ/6/pdlFzboNq1YTKslCscCOTlayOyXCAB6GYdi9axUvdn1q4/bjUef0Toi7Qf0m3yEQv5dMt/n9hE4gngxQ1f11sFHwA/q3m7G48f6xCKcgiUc1Jpb2Nq8M/aTM4wu6mj0DICyglpI7QJUd2k3MXE2ytjO/om9/vpbMmhkLl31r1SDpqmG9y8jM3AmeoWE5pEba/bqh5/Wz/2Rn/6f7O/98m9NMwhthABOJl0mOZ9HWYfWS2Q6hXlr1XZTu+Z3ZwBuS+4XxK3DnIsdLlDS08NsOiX+f6mYt0plTul7s4kJBTX60E5PTy2bQ5WoILUjhnKcShrQd9Y/R82wK/ptIZ9Te1MDP5pu9Bl0ckpRzoNWXPQs0KsM2IbPqHPt6ABwGiGkinCHicdfqVTtcO/IDvaPJeIJPiNHH3rDAbMBFBS2IQ+6mAGwMTtyQ2aiDdPV6hwbjdYr9xrRUwQ5YVuyEjIiemEQSgmjTRR+B++/LwPPrhVzScunic6noksXcwOrlHHZSdhCeWiL5ZEyAK4rGErt9Fg4Bq1cQD+WXDY8PyalnKD0w9kE/M4FhEKTkM8OrVRZsmEiZ6f1oXX7Kbt979C29xriAVAOMAfQG9AyNO+6ZPISWvXRcV+fMcASgH3zx9l9F/rU6ZoGgwA4BDRNqCOQSbXsYx95j/3gZz+qkXF4GUyF0h7F7o7DhW5UVOQV50CdqjDpmkrq1H/qSe+IYaOO3oXOvNg+m9B8Q9suRoZzDX1ajgLyJkSgs1x/B/XZGxFW8JASLfjEu9nf2dT4kC6CZshj2h4kvCbTRAm/iKm89ftJeeLdvv1A7Cq0/3w6j5+dCQCqAqbDRTMhbvLH5569ai+994aYcJ/74b9o/+yfvx4i8XTSz1tQKKRApXUBY6G5oXOBIjBvdkINflcJ4AHA0U+/mQQATmVPhRDNyEvnno2L3BdIt5MsWAg+XceCx0VJrr7QnmELq4DyARwQAAVOG1kxl1EnAUNPOdwEyzItkGzWukhQi2npz60FKfTfwRxflFw7SgBOIwIAwSAGAEZv9+3osCa/e9iEkwCgk8CBWbIJLwuYTvIMYDRsi1eAOzCtRcRJAAt5TIrSY2jWbiMVNpDeALJj8AdZaKTkKB+Lm98fWrdNOxQBlb7lUgNt/l7n0IrZvl28ACiYsnyqbotzY6vOwXpMSd6dTYY0GAE2MjHF0R/zuztauNxzsePyBekttroDTVsSAJodJ/kwAPTGm/es2cWFKWmdQcbS2aqEUjA1wdYMjgM4lbeZI33cwUDPIqfCtQ6OcfCFUz9L9oS/g4k9SQD4wHc9bj/6w98vcVXEVjBBYV4A6FbKQNTioQNA+ugBwJmuq6vr9uzzH1ApcFo7tmaj5h6WMyC1E3o8g5sQgGc3/yS/cz9N7wD425ntanlAYXv788duVyTR6bFH+9tx5tcZZAMfIhkL1PKLgSYbbwTeOqoznc7ItnYQhtzV6cdUoBMLvl0AmJJwQsdtGgsSZh945TF76slL4s5/5Hv/nL3xxn1H1QVW8EeAwLxGaJVpRIgi3DylKgoA4SKcCQAOhnkJwE1wth0XGPDJR41TEqmg5gTzIEWFkIIYg7MEGfV1hhdTaXDR3WvQuxLejYBUQj2NUUnf8tm0+uYgu3xqMys14RqCZThmEMYvfBEKzwgOxloRbqQCDx0cgADAIgYDgHC09WDHakenViwjG85MgJcArt3oGRv3hgDAacH7Z3KRAMAnGQCy13NlBDEG6mDQxiKQtZodCZwyxQiRxshIAgYNlgGomc84VqJJxm7dMsmBpRMtazd2rJQf2o1rK1Yp8bL3JaMlw83+QNJfpXJJQDCt1Op81enfBGjpAGCOwbXP6prDBVhduyh3XxSYi+UFOz7tygqcjf+vv/qWWbpqzW7SukPKiKr1x3ArxuqQUALAsxAZRxlA5OsTsN/N2/cAwGQmaT/lL9fdrFjMqQR45aVHJQ2WgZeRIXNqiLCVJkwqe3DZe6kz0xL0YtPmKhV738sfVRAk8DHi6xuTw3eaAYjpF8ta7e3z2bMTg9xsx/eWE4VmR/mnzxcJcfErr8+p3QlL7AZjEF/IYUE6wua8ZqK+FE7d0xeUmDL21t1tedeTFYh8oo15lnH30BIgpjnnGvUfe/UZu35t1Y5PGva+9/+s7eycTIRIeXugwYwDKzBMAEJ3+9UkwWSM2TGAMA0RWnyOkNJ2gmugk4DaOKi6nuUtuPlCREkjauy8AU5v/OypoZ1DTpot9p2mJMNiEqXX25Ix6wBcUsYh+/Iwfj0T9Se9ikDeznDNxSojQKFd0BTjjDqZgLW6umbfevMmfp+WyzObwCZ30Xkf5CID4Pe7S7LEXQjosNbGpNxdS6eYCWCwB0aiepjaHBnNxWMU0hUPAE19XWOVX9LNcvcagFDIOz1MQHqWobswQs7sxKrFsWjTeOulx6eGoznKOly7RhNRkpKGZ7BMI6gqU8mkrX7asHoDEU48BkrCM8BcFldW7cHOoZ024NyXbJTISwDk/vaJvXNnzyw1x1SG5i1o/UH/FV6l1jWnuJ9zHgCCCEjIunxjzC7IqTANmQrbl8yNDKCYH9izT1+0P/Rjn7NynkMR7gIdlr4owwRtHQei1SPV7pOHsEFf+cDHFdTwYkDY84yIxwyIrdg/IyEWAe7pqel/4tpPPoIpSEhrQkYxkxWEBzpNPMih8TYhAsXU2dPRQF30xnm4aMFeG6R5lJKDzNvv3JeCLUEBZZ5YOsS0w7OPKQbgdUg8us9d7xDhPvl9L9jFC4u2+eDQnn/5T6jdE097NODLpYrbKwXCBhtQ9e3Yh3sikKPbqV8Vo72DBhpnRXSUUxjeAKm9sAC6A94hiOysKYnJF4YWiTa805S9ZvSN74snfo3wWyx/oiiDB5+J4crUV2qa5s30ewkg/DJvPY3kkgQOwCmUzxc0OPONN97SHAGkIuzSXLHJ6a0abhGoOH1dAaV0P0RD7QaqbUYzBjlNvcVAQUjj5BspAPSD2pPrL2Ba4sEuI249qsEtZRL5FMLizE20rFIcWblEadW3UrZnC2XS74EDfP2eVcrIjyMsM1B3hOtHloUEGOuRU1/kr1RaASCbL9nWLqYqZEMFy+Tm7Oi0bzdv79j+ccft0fFJTOblBQB2AcjqrMoArErxSTPtMyCgczgcCHRcSBmj5lLcwyJ2A9BmLBVG9si1RfvDP/F5W6wi/HqisXA6AVxDAoCuuGpzGVRKzfr9H/qEsCMckA4Od1DV8O8HjIA15iO8LkYWmbueMUeAPoYpXyhRsSsGgbBSz8eJSXkR1/QsQS+xI1HQ8DNhFkDgwGSPRu4w69ENKJisunlr0xpN0H8AMt/c0UB0FsyYBoTwSx6aAfgmYdb9M5962ZaWKvbNNzfthZf/pBahFFoyOZsrV0NqFNP9AHCxKQMhRxtVIqe6RNMbGjafEzy8JJiaqbkluS5vaClOL6qDkSEKBAUiX0AeAHTrJotIv3VSk4UNI1JVLIP4vZzE/Ex84ljA+WvmP14noCTXBG0/wzGp35Gc1vr6uk7K+5s70hqkxlUA0Ov3zenYb8hOJnczBmAnrkAxJi1vNA5lgIFoiACwPmQmxyYoKxhv9m5HOF/CIYHbH++i20FFeWBFzEBzAyvmAAUZPhpYPjsQJ6BSSGhCECCVS72IBXgGL0Lemwtzbj7Y1/teXFpU/c/rL5UrUoKCQbkvkRLeI5s8a0cnfbu/fWy1xsgSqZIo1jhS4xEAtVngLBmaevKxgJkGgHCOBn39sKlYO6Lt8l3n+PN3si4CQDE/tGuX5+2P/OEftuWFsnW7NSsyZDjuqf0rk9lwYPgqS9h3feh7pWYN0r+/90CDSGAtPnQXNnIMGhPAblK0nz04wxrl5UVr8e8cAHxtzeCLZwJEYn8HY5CYOIRI4z8y6QZEmSTRTRMQNTwDQDoaZpakuc+n/+HXvCsATJ579nVMeQcQQT77mVekWvsvf+dNe/UTf14BgJqwVMRZFzqyWzg5eCOfYe99h02M3lpkTUwiepgXcJDHSwKl5YEwI4JOmK4KJIFQU4WbFJ4zboLpOR+BpGnIdAXYs5t7Nii67qEDPNMgEK+H/xs1O6wyWpNDUPsQAKrViq2vrtrt23eViSGQSo3rNCae01lh05JiFuGON4VrQCBkkybcB4FpN4RQ6IMn3MWXncqpjCSYn6Ie3KKgWwL9BUpFsqpRR1qJc5z8hb4Vsl2xAculhM0VGCDvC/CCGp3JZa1awb4b2fWozJuym+/c1zVfW1/XyU95t7yyaplcwXb2jtR6ZnOjtITl98FxRyKg3UHaEumypbJltS2dss5u9NPdb104yCRH5wxT//DHxCMv4l6Om80GABdlLeZGdvninP37P/kjtjRfUgaQyzFO35TQiuTkAsZEFPnAq58S0YdO0Pb2fcdiQoYaa//J7oxlQBT9jIfwpLY/WzdP/hb+cK6qjqdWmI6d6n3Gbpiwg52tO04ECsyliDzqgNSmCUtdoomwzJJ2dNSyt965p5kAOOv4y/+bBYAYYM4u+nj6lcsF++wPvCzW4Gtfv2Pvff9/rpHgYhFPAAArAC4AMn9T3n6nCxFSufCaJyVAQEOdGUUK6bdco7zBB9FVWQA0QwoYjVIVkWf01ULgmYav2cvuf46MyDN15TnZpqi1MvFk8ws+CQjiqal3zOtB7IOafSxuAmk3k4DpTEniLGgK+GnvqT/P4/bZ3hfW9wJt2r+yBF11iEDAVxSHxsOejYd48bkqDxNrOBeNEbqUQEbCWWzqwsB3kFKoAgf2Y1lry0S1XOxbPtO1UnHoZproJbYa1u8yQzC2nGY7oEY7yItGH9jA3v6hsIy5SlVtx1KxbItLy5oyfbBzYKd4FUgAJanJxcMTgEp67FiiQVYqmEGJDgHA3aADhBbKURSYY8k2rf39GnnVG+t//sZZ7SUjPABk0cloVhYz9lM/+UWJnXgAALyk9OFg4Xq6Ws/3fPoLVp1fVHt1a+uuE33COogSdvHo9bR8Ngklk3Mw0LU5vDwIjQG9q0BnO7vMzpzv/GWGIBfjv+5lGPXfun9r0gUIEinehtLPwgVwMomngEnNth8cNO3tW/cVbdl0UbxjWltMjv/vyAOYbP9JrT5FO4uFnH36Uy9p2OLO3T37wEf+rHU0QdIXwgAAIABJREFU3IGCLADX1G0FkMczghDNZzKAcNSHjenmHYrQIQX3zcpp6CmZAtmknRLrwlDihOeN5+vZaz197fE5ZrOEiMAGuHfm4J9pXcygvdlM2oZ9JsJciBPV2blK0ZaXFu1gD1edY43sIonup52G271Hr+lKNre7JekUjEFAmEDMCWlxck3aYQoSPjelBwvdW3A40EBh9XaTjoQJvir9BZVu9P/blkt2PQDksVenR46QZtIyiaG164BlSbX0yACYtgOZT8COzKTV0aDTQKnH+0EBer66qJYpcwGHxw3raXIyJQcgAkC9MbDuAH2/oiXTxYkwKsIhkvgKFXW82JGG65twit142ThtxXngfHgGkEMdupKyn/6pH5MK8mBQVwkwHrUsR+KRwFEoZx/8yA9I3IP3ub+3GQ6WyaHsLeMQiry17Q5CUdsCeTFpV04WmQfumM2cz+n9PfiD41kTM7bZmt8DQsAovAtw17uWqkemaZ7Xyb50psq7aSGrB4cNlQCo0XSZRw+p4ZkAMCNC+O4092wGMAXrYr3iXyGGfPqT77PlpYrt7p3Ypz7339qDrdPgThTlxzwW6kwLBCEtzJDyxd+teB6pwKELEDdlpCDrgkV313jhI4vCd03IiGbxg9lU3//8rgAQ8QVdT3+tjth5luV/mC0HUFyGJkwAoB1FjTyWlh6B4cH9B6r5IWXhzeBjwL7oo9glvXk6CF5qeGmg6wS7Lx4jzLsXUnZ6eqyJNvkHwJcADA1ONiT8I+u7dfsMPZtrBwbAIAx05Wyqb+Usz9G3YrZr+QwKRl1Zaye57tiPpQFyy5rqa7awfycAZdT+e7C1q3ofth/AJZsH3gd8hIOjE2v3hkrxWx2UlAbW7g5lBT4YIVmGJDodAHgEKP46z98PL+9o+XkO/Omjur4Bp+WR/90zPQ8AniUpUwKITdEtQQGYAJC2n/mjf8guri/YELZjHpzGMwC6G+//yPcLwITgc7C/PRG5jTs+JBkORYYOhAuUTvn8IvCENt+EUj9z4kyylTP/djZcOJAZvQpiJhDxgLD+aAM6wu1lgG/mMJBAbT3wNJmBEObyAWE2Nw/sW2/fEQWVtLNPCTA7CKTnnmEBxjrizJE5AR60uCagXCjfY/QiNf++73neLl1attN6277w43/Nvvb69sR0UUEniGCIjx8AwDMXaAYBcbDSL7QzpZxw48FjIog4neuOQTteopA+T99KJD7NZgDOA9dV0B/82ir6hlR8El8mYGt8Hv9KUHITSboHQ6tWkdLKq4deO6pZqVzV2DBS4D5ByLBJWjPzoocOoJaiZON5pR6jTsFMVwCXnmLaXWY1KgxLiJOIAOAgZRIZsQyvB9v2YHQZxt2JLT69gNzX2EpZZMealks1hQHkc2RbfUuKvJHSe4dvwdGCySevldddO63Lh1DefMx95AA2s2Jb1htNtSMle54qSKcQ41LJeycLGvbhU+AfXQ/NUrgrD69PZZSKXO/FRxkObXi1Af3GxhN5GgB0F8LE4lgdI0BAlKHKhbH98T/6h+zShUXrD3CKHtugX7f1tWX78Mc+qTK11WrY7tb9aQ9/UgL6GR/T96gU5C34AN3OEoNCB2BiehtwAiftnSXd+fafBoGIv0nwR9Jn0ywn7tfEvTtvj9V+UI0R0sOIaU96kwyT0AOmVWO2vXNs79y6b7nc3ERXPQJfsdXnMWAGDDuHUMzWZhMwTNE6/C0O/OiiJO3jH3vWHrmxLg37/+A//d/sN/7RN2QaEoE/XTqdqlNWlP4WN3/4GqenGD5SAODChErRx57Dfg3EptlEwMek5f42E8pmb8I0g5mGg0hJ8OwqBoAJOSNcJxeTjNHGpxbzBfQB3ZFndXVZaentW7f1PjHEFAdBn6GVxcIX98BTd42vOrkulAD++OkUnNuw+eMAGwc27EHCYaFnhFojhVUq47zUUw3r0uAelGSlnhjZXD4tvb/0uG2jwYnIQHMls1KRhAT1YrKFjI3EJI3txb5wAEajGfC5uHHZWp2O3guIOcEc2XS6BOrlJ7OS/jqqNa3ZIbDkLJ2b02QqLT8sv2cDAGVr8LWdlLPqgbsYWNgmrv04KX3jmg2Zg9qAwSELDEBkH7gTmZ798T/247ZxadnGQ+Ygxra2tmAf+sjHneTTOLW9nc1pQa/aPepOhBQ9HATKAIKUMBmAipNJiRqZfWHzhCARu0yUCbMf5wNAHI7zzHzqDxD/XV+3HyALPil6Zo6toBIcWjSklxpf7ZsYgDit5PNYYhH9zhOA/Pw/2/qKEcA3aISipki4g1bx1IzchEgd4KJ86LuflhQTPfuf+7O/ar/4d/+V4w8TlXFH+OOmn+17+vPOMBJnQLnzjztzVf/Av5yNwlpPMUpPd/QkvYypP/WdvOmCnNNZFWPSfvQDW+KhLy4uqvd/dHQsodF0KuckE9X+Ib0P8WNafvhCI2g4QDs9HXzuw7/vFlTT9+BssnDEKzPDXsxlr5hEJFPgxKc1CZ2Y/vdSpWDpBAIgxzbsIwaat+XlOY3JQndlzLiUrwjEBaOASenMPEgyeCaMdeqPJIeGz8HA2p2elI1pQxK0+K1t5L+GMAbDGarrAL3YcQM3+Iz1vQukRhAsrKxJMhbX3/mvzl1xlerojK1yOGlyOsploSb37Us//nm7dv2Cjccte/Lxy/bKy69o48LtPz6KWn4zi0cXPNyTSVs24LEkiALlPDRxGE9IZbGmj5nAjIBNnPg7gwLGM0S/KzoEnTt9Z+ZzEscHu+OosOtpgYylXE1WLbdAgCHV5+Z0R3bn3rbdu78jQUvowaDDAjJm/M/iTvaFN4HlJwnKlN4YTz4fwoh12KTnHDqEXBDqqmeeuWzve/GqQL+//Fd+0/7qf/+bQRsgpGz/lgFg9sI/bO8rVTuXep1/3JmW32zg8ZRED4+jqRExjoxD7sVg2LXhqG3FIu7D0HxxYT6xk5NT6SMWCuUZMpJv7GmiE3CIGIjECZhtS54NUNGDbprphHNEAZITsIsYt6WTKAqDTZAtOI8ghUCJda3XZpoPK7CEXVxdlJlJu1XXRmBGJJdFSBXHYtfjazNEhAMyJx9dDKzeaCVLkMMVoSWm2md2w09sBoGGTDzKGMZfLfJePuNPyu+kHy9KYnof0P2Z1JeMasr/ePcddteqaOLpIh6u0oxUGCo+MP469hM/8UP2yI0L9vxz1+2l976gzba3uyU8Rah9JO9Md/3kgPN8bJpt+/2Lhp/BpPdM1yjukXhv/J5PxD58s83ggqG+n2E4noGyZtZD4hB78OCP5y/chxdYxI7+I1aB7BapW8I63ZHdvrtlOzuHIqHIW40hlhk9wbgBzsadCHrFdscUA/CXHwkakUgT++++ZzQckgP0StrVqyv23R94VDflb/+vv21/6ud+Jbx5bu6/fQYwRewftkBmk/uHpwfnA0DMPvx6nD1to4YhvzOWJ6T/mFHOL6D8UzWm49AdhIGYL5RVJztV1J9x9nSPdZ8UAYLQa0QkvL6d3eBOJpl9vWe/z0ZwPQLm3aUuxEx8CALZJHp4Pet1albMpwWCIaeWGPUFDCKRpXuXCl4IPZ+gpJwUniBdvIxlcj6sExl7/n03mdEoCKxGtXsTAgy/XQBwIPR8AIinoGtB/rsKAF/60uftJ3/i0/bE49f0vNvbm5LyivQOP329vJySvqZrRwHA6w+H3+IQXhjeibL8kwP0zFLze3g2AMw+IAYAbyWe+U4A7P3fxpa4ffNNGYNIHpu2gzzsAf7CsIBaKikFAFBWBoHu3H1gxydw0+nJaq51cvpPT8e44eOYbtzw4Wuo9+MLibXWdDFOTRY1b4fBRWCHcdEurM/bqx95TPXqv/7KPfuRL/681ZCBDYSfuOlm0/74Z6d8nt3I/yZlwHcKELql58qLyel6LgDoNQQeQvw5v2EoCCUtl8+IKos/HkkHqDhfmdtnLiL6Gsy2G/19++CRUn1lADNYyMzr43WezwDOvn73E+CT1F9pcWqogSLm32EPYpudk9NQxnrdUzs53LfRoCsDUqYrQfrxGgCtr9c70hHwViXTpTx/WtoITFcCBHJ6+2zHbP8mIC8MC42YPA0bJ+lOycoA6HKEze+yLBHTmoJfZ7Cmh8fuKfIflLDOZwDZTN+Wl7L2f//a/2yXNla17re2tuTdKMAxgnNKZkO3P7j08Fxx1TkKEab+Ak0+zrOow4KK0DlBkCmO4FhUaFiHODI1BPXlN+3/T9/qdDQ/Ln8JgsTUPfbBHeQBwHFiiebvlWL5HAAAIDRgtOO8/p9OJc2CbrM4gCf3vOrpCTg75eTp/6yR4TQA8JMIQzKyO0l1LSG24EdffdyqlYKdnLTsp37mf7H/75+/+R0xgBgYzkbFP/hU/zd7fEzJp9nIZINP2n1+M5J6Q14ixa6EyzqRfQ0llNnt9CxfLIsYA1e+1+3bwuKyRpanH7ORns0Up8ziSfPwFf+dyxlEJjzdF36u8tCzAccE3BQD19/hsG02ggmIFiKtPAw88E0gAyhZp4fdd8d6cnqGu5BQmg9ASK9faywMesVc2dvSvtRFWJLEuXeltMBFTvNPSgDPACL9OWIAs9N+8Vp/p/sdWn/fJgB8z8ffY7/w139WHofdXs82N7cmYivunKRXFs61GQ6/9nvAAbQIZwg6MQOghA4Pi4Yfs/c37OtwwMxAfpO+fjx8ZteCv9eYSZw79yxx/87NsUCHyTBEvEhRTMAvKAGAFtJpvWtvfuuWNO3lQRcCgIPvZ2vNWNecJS3Ei3/+JsRBmel5OaEgM3iSxljT9eHinlFgSCXtlZev26OPoKs2sr/xt/6F/ek/98vhTZ8FJ8+Dg9/2EPgDvvGwFP/sj3h097osmjZ4z9ej81iIOq89q4mxeMOmrzdOJKo+ZABPoB+GI4BySZubq0ijb3K1ztWMZACRi34+K3lYEHz4W3YdBSC4OJoshSLYcYwoKzsYWadds2wmYcWcW3/TL+/3utZuNd2yJV2UcAflI+y/iC3JnUnCr07ECf5QYRMEfYowxJWED5GgA+GjrB4AgkAJ3Q9RoJ0m7hhA7HYEnYaQfflI+He6wd8+APwPf/U/sZ/80vcq9d7bP7ajoxMFOsBR6NDRRzcad3jqFedLwv4/Q+udntoRqddZIIPRqFg0ZdFMXnaIBBNvwJlvxNP/7Dt8Nz4QL0Li7u23xtlM1vj01DUSJYLwhjY2F9OVao9PWvbGN94SIwslIC8BnIU0EQMJJCBtgACYxfUZfkOAP+MXR14dgInsu+mIr6SnMlk3BpHy0JnkR6fE1SsL9t0ffEQlwTff3LYf/uJft+0dbtD5oHSuY3FuLZx//MOWyh9cAkzJNmcCgObRPZ1FAZdxWFh3BALnZ0eTh5FEVtg8TJDx/t3KjJPXrwUfrkjsH04T9T5yBLlcjuphXYlpR2TWlPLdgcHvfCTTTPriosdSIvYDXbxniwtzlknihVDTxBvzBD6UhGiKOyGB5Iti4qvcuxBDV8n1uXmuQ9y/Xj+rg8GsATZk1hWuEP0nEGZV9yRBuzQpSrFz/GcDQOzxBwWoWWv6h8YBAtJZEPD/7+1KY+w8q/O5s3gWjzeceEhiZ7zEhsQm0AAhGypLWSIkWpYuagVRpUpAG6BAf1BE1QIqLYgfLYHQRaUCRFFLVdqQpNBCBCRuWJNg4yReZrPH9oydGXviGc94xvZUz3nOed/zfveb8ZiiXsmeO3fu/e73fe97nnPOcza4mw/e93HZsX2jumSPPvqEdHV365g2bQiKZp8Llnnp5KvmfoQvMJ2Q1gnh2MgBVCJU7PEXCsYKHjCHFJsVT8A3NxlCaNw2S8oXaBwZPrQAzYqaf6QiIhbMeDeTgpTc09JFZpwBADASHH0BWQnIZgQ5ChDijdTDZpIvovkTF8h+gCl0oYNGmBoJEw/VYdj43i1YY+pJ69EFQbz61a94vqxd2y3T0+fkXe/+ktx3/xOFv18XGnQN6dzApTX8pWwHd19C+a+Gex0AaAGwYSePpTF4q1RkdRzMYh5HBd7uB9YKwqJdc9HiN+4xyyVQdwpNLayzcoz7Vq0gH5Uehb+4fvZ6Y1qxEosmIOhSBF4A8wFWdXNgyOxZmTl7VnMY3P2jtl+hFoBGARbQ2wA5/ez5DysPDVO8gEm3g4GHAohGXXwO4TlZUAAwq0o5ANP+ylOF7D7dG2W7r7wXl1q/EgDe+pbb5d5Pv1vnGU6cOiPf/d5jWs+/fftmWb0KOcBYxwoAJEi2uB8ROuSowFUItfzmzztJy/F2bkXm1F6Ch6Xy5iqHqAJqQMW+t9wpjj3sB6C+vuaPeyGMZQyppsWXtinBgnbRz4yf0YnAGCCB4SnewsrDY2XCAb81hzgqJ6Or7RmD/t05/17nDCIaof4/OsQaAFhcO/c/yT43zOmX3NQnz38eYrQL8i//+iN5591fTO3C3OeNglAKkX9/M0lYt23qjhMbTMY0Z7qARhQ52FmpMLQ/AZDaEaE/WlkgaNmDn+29uHHQNBNJTHaH0093MWAFMNuY1xPDmxEEq2OpIxAoIELYziMdlunI6FMAEECGIfsqoMfigiYenZ+bZf9Ia7fGwiv45e1y4QJSl71VtXFMPpEJ7coSUYmIkxNopkS1wAYWAIqV4AZY27o0y5It1Twl3M1/jR6EzMtSaZRkra8t7x/bxH3h838kb33zy/V6nnp6WH7y2AFmVzYuyPbrNmttBlu2kSvRHg6u9t3y8jCgh8J5pWwgo41bnD+jVca1ClW5wUrIAGAJaebQR7M/KX0DIbuxnNDllkAkCdkV2GqStY0RO8qkklaPAggHgJ44cVqefLpfC1Hm5ywPH+SFhTE8DJWFxSwAP1m7AYV4aYVZmQikt8nSc5EvjhAgKgIJNJEhtuvSAxJE8HTTxnVyx23btS3X8OFxedOvf0b6B06kGH7UcvG5a8vF/l4FgTpeAZuRAusNScgFkObilWeXyF+zBaIHzGGVyGs3ZpzWTu5dV1opMR3Z6xS8cCQLv4eNMlgz+uPCV7V89DsZFuc5Y6OrEoJVZn0NMEthfjalc+sxDNg9Nm2ORGpV7jISBvIwimQ5i04OO6dEHmJOcw7gDmQAoIZvVSLQLQBParM5l6lOxa4hMOvRlcvhT5HrtvXK/f/+Eenr69Ww5Xe+t0eOHj1p6bQol75IC2A1hpZaz0ZrCOp8F91ybz/vWpuWgK70BbYIzwBAOfHwIV2bQFYUvEUAmijoYV9xTf2a3WWwz+VkWVgAA1o6w8w7bogMAFhs5ldrzv+FhoyNnZL9BwYVADBSmr35mzsCJUGJjTAyNRbwgd/LMGAoVPDIgibNgABk9ttyAQBX39W9Ql71iuvlivU9mln28b98QP7qnv8K2iaehgtmswVQ5xJUXytBJBbcuAtkUqSrQi3p7EpREmwLSkacmfauxTMAcDdk7qcCAC5IutDZAvCrdQsAQpcGfFS4En+vNgZRMNJaOovU8Cd73XrBka2j1WIkgE+0s0+uyXUSBBN+kwKAdeyNbqODAgFgTjMjCQC4ZgMA6x2g/RS1HJoEohZehbi3p437tdUBwAfe9yb5kw/9lvYrxNi7bz/0hEzPzDDfUvPpGQFxF0DdE+VD0AYuW/q09sxCC+Qvwz3kzVzYuR5Uour+aLcqVyJp1fgkaM6UB9AEDuVn6FJ4URBlzPdrAgCdh67JBbnFtq6dIibitmjfhDqAcTk0cIQuAKI42p03E2ulBeDpwDhvG/+VZc4uiC6A4WIm7UJ/AvjATALisIzFLAAFEdzIdKOIqC++abPs2nmNft/P9o3Iez/wFfnhjwaagCAjcJknsFxrIF+a+2+u+e2EUvgiWzt010tmmnej7OaT253Rz3UhJhLUAwArwbgJo/aPLkAVAJqsIS35ZbdjgjRcFborNOTZZt3Xzzcpj+NEmFk5xuhnASSMccx2tgBoqmalQBhD9IEAoAlCdnyazOYiWVEY7He/XzyUS02sgyhdgFtfdr189p53yc4brtXT27N3UH7y+EETSpKrCQAKCwBRGaagO59DHj2Y8QGtHfCYu2C3KGXRch15TQAAl2xzdoM7ENeU97NAATuOv27yaVY6gdcSlY4fHdRqQG8LxI0SUkt1s3F4xdzcghw99owMDR+TthXdGgUgbeBf4IuYEYgmIYW8+RTtswYAuhF8JJhdFC4dPQAAAET0JQBAN6ZbFMEGEtHc9Dtu3y7r1q7UMNKD39gr73n/P8n4+JmmpCAnA9NVhOBpnTVQxTRfkHQu4fMs//WWU1QG1f4Cug1UdhxIvJtLLmMlyLmN5xu8CgSWklpJTIrgsZQLQGGOg1YcbCj4dK+ze8OzyAVdfMqeARBgf2/SPoVmtGMmkIzkMWsQGgto1opOzpixx1wAPHzkF+fF0gVg9p0lzCStifuYC2iwzig1/5t775Y7X/dijSCNT5yR3bv3yclnTpsVwahKAgDkPzQuyo7kAhgAYHgIGqdoBi17aBSCWWx+VbVJSLmnXU54VV79R4D0KE805a1qN22+/AW+3B775zrYSHDLw6FyaLAjkPYms5ukJ+6AoK8zHRjmKBpEHhk5ISMjJ6W1vcsAwLU8TZiY3BOLgfz18j6U2p97msM67DYoksP8BwBo16IlAcCqt8wEKITE/KMdO67SWgLkdSMz7TP3fls+/sn7m9JhF9P6ywGARS0GM/8d5RXFs7mSlpIxfDthu2G5sCVrseZwpFtSGZLqXJX4WhUAonC6PFPSc8ciT9qK5nsEQT+Gno26BBBWFh3RlTBoswPo8cK9ydwJLUd2LwIPwDbuIBcZIXJtSQtACWmVltzcNmGSgQPDhLypH/vI2+QP3vkGQQeq2dk5+fFjh2T/flTx2X30mH0AABB+qIkACagcACYuaXs1WgB6vQl67Fna9F5kZQJvwl0qEM/yMzC1c83uXnx3qVKLVBD/nEafsjWh9z/JaYMcgGp9VyaOXLy7lprJktOzM+dl+MiojI5OML/7AlpzebZbMwBk7W+sneVEcFFcX2TzHy+X7bRIYHEsWEfyXZYiAT38VCNXiSAEMXjTi67VSAGE6MjIhLzn/V+Wb337ySyEi2j9xQDgUq8nwUoInP34qmWkW9vHG7nZpwvKVuTRQis3T3NlYvn35t/qXAN/lwKMyj0BgKQccw/4k2vo/mW4ZSbodiT0XkTugPWZ4ORCN0N9oyszZh+wJqouvTCxAQILmFzENPU6APAogA5a8YIcuwYzRPXe3fn6m+Xee35frrl6vSqbp546LI890a/Dafi4BAC0LCgHgDwATEZWcNNeirxLCSuNf9FDOpAXksw762F3hvgyANAl5Yfzzxz7ylGgZu2vV5HyZXhVHHRjvTA82WjkMPsBmD2XOohwMdkZlgkabTI9My9DQ8flxMnT0mhBy6gWrdxKZmBKALLbaAuehMPCYOkeJ5HM6X3eW9AtAJ8Q4wDAxBDfenbh/nEnEpMPWZImvrhuEa5d0y233Xqd9G5YreCy+38Oyjvf/QUZHh5vyh1YTJCStquQaLrvkulpmVg2wEGX1LVfzYFV68Gvdw9At4BXthEI8L2cARgfJQB4RCO+o+41CnSZMJXO0RW/Q4AJvmtpfE7bq9su92surSACADmaQEBZb0bnQDiS3q8p8ifBArA6FS1iorMtrS0Y3sKOVokA1A2etT1Or29jr/zjP3xAbrv1Bn3/6NgpefiRfTI5OV3Ub1wKAJQERBhwVZdcRMdmBwBt5Y76BnIQXOJMvunvSVbNBTBwYOFQBIpcylu6AHXCXg8AzkMofas5Pmzcg9dh+cHlaYwcPsSGILZL3DfAOnhWFYwvWABT0/MyOHRUnhl/VpM7CABgQL2CLzoAOfznvrCuj0t/jBY1kYB2I+B/tnJE1Ip2jJE2BtMBIKl576VuLoUDUVU+TGNlueSzLZuvlJe+ZIusXNmhWuCr//Zj+eMPf1XGx6ey7CR/O6+SWzgqQCZECZpgxgczxF3b1AsuY5d+xHO+uJGR+xvMeds53rYq76Kq7VBecJ1VUsd8LxcAElGb1otXXvU5oyVAI54TjmhBqC4iXJi2c/vCqc9MAGYXESwUko5QZYisyDRIVv3tzJgjfErt7/8acuWVa+RTn3iHvOXNL9ewMGoSfvDD/TI4NJrWN+lVvaUWkrMGMHqNLaiNYS5EW6sBwOqV2heBJCDqIhz1/WilEKf9bxxBsoGLZeM9SmCQQnZhP7m1HofiFijPX3SylhX6ZUvPLQBrOnp0ZHABWYAXzs+nyaLUBrYc6lexx/rks7NyqP+wTE2jXp3NGbR6y9J9+bmA4iYAmeUPhFfQOPi7Q5A2OUByhOUAgABEF1nGklkc4gUiWcBoUtK/dDDiTaiIhBmzJUGIT6EH340v2CQv2LVJ2V5c44P/+VP56J9/TQYHrcFDuMl1vnXYTbphqlqVGz7H3XWRvBVZarNlseFCyPzIsYa8PpGl2AehMcmivESwRuJn03PdjJYYZn4677JbGx7SrLciuAbeeFX9ymxip9XxsF4+ZnkunLfImgTwAGhPhnJjJBBxHBqIQM8KZP/DhmzZcrV89KN3yZ2vf6nWKEAL/nTPgP7zgiJ+jzP2lDxXWN4Big1SQDYSAFa0L8i2rX2aAYnz0cjIxXkmSVmVa44CROVka1bB7QwXbgEwFIjvzw8jA5vW1BKH3LwwjiXP6MgdhiCbSGXGWz3cr9OB4UvMnTungozRwirWIA408cZaTjXaZPLMrPQDAHQcOAeCsI+gYVkTAFCLOdKRE3bhy4hGAKAOVDCxcl28jl6EqALkkEW6KqWZye+IAEDy8fIAwD/Qs6pLbnnpNrn22vV6AOTfP/zIfvnIx74mjz0xTGStNj5J2l//akRUvidpkyWWxtqw63maTeRJIKYmSkLHt0G5c5pJwFoRJhCWajn97mHA+J4IXBp3sLRVF4xE0lllY+4f7ZJ1AAASk0lEQVQ1V/YW8LPJABDPr4xYMK4f+aAI3XiOKAB8bXRRggWAjkTMR2hX4Uc9APoOtsrNL9slf/pnd8kdd+zSegs8hobH5Ps/eEqmpryAyu1xd14MmMwCUFiw2w2hxnNN5QYJ2LYg27ZdK6t6YAGgHoKhUYADP24WjoclEwFAAS8SfAL8GBYVPn+x8qlFH4HER3977oBja7YsKAc8b/bsQHs5ghnqJhpwAQYW2J6K6ZhABs0JsCaWbNLAQQuYyzYwcFimz6KpA+atWSowYd6QPt8ACtVyAYDmk24Ei0okAOjooqWhRUdLA4Bv5MsGANdGevcaGjZE7sDmviv1BuLm/XTPYfmLT35dHniwrC8oBSwDQCl0ttFsV2HvUoALxzAJ62K+ehShnxcA4nn5ZF6/hqK5q21ONKdIuB1rO1LtgYNYFQDSVkzkYYZlF3AKC0qf+aizArC5sNmwRwkAFxfmjTQEAKzQqcVvfOMvywc/+Da58cZtSUAGB4/Lnr0DMg63NUp1uu8RAFwDm1KJqfzWIgyj2tpXLMiWLQAApAIjTZnVkpw3kQiqkAvAQK+ulx0zhQkdZNLCWoMQmuDBF4ikaRkODG8M2yPzTqyt4B7WWh9BuTm7fTUOD7EYCKY3UAKLDfNIC4NUQ2HxUQjUqhbAwMARJQN1TJjNsndXV7OZAgJ6/D/5VM4BFOa/oaX5PSgXZRye0KEWgAIAQ5IKTHZvErfgmsO1fuAAShfAkCrvZm7saG5XPgBeYOf11wjCh/Af8RgaOimf/ux/y9/+/UNJk2ahyuRd6QLk+m9cG7LZKORMvPJH6taaOhZHkS+fLwYAKeJQOUYkLP1ICviFBVdaLrQAspWSwc5TjrMrwgShqua20G4ScNfyUdjd148kZnxOC4AAcAGtqtUC0EGcDZH3/+HvyN13/4b09T1XLwvpu08/fUT27cP0JExmtnUvzKo6C8D7g+ZrUJk1oFMOAM1Q2hdk69ZrZdXKLgKATpoyCyCl8yraBNbP7qGGFMtqvpQylLaBKwseI/EBMSdAW6KFTMcKAe/fTtBziwHdotnoRwnAZAHoEAozDcxU0C9W5IdLgIaLLXJ6ckb6zQKAOY5qNXUBPK6YBM/Tev1nXvSU9JLCgBUAAEupBRIOAOAAaAFwEi+6/1ZJNzt+MPtJ0JUCk1yRqjlc+Ns5zBI/jTHRO7ZfJTdcf7X09HTqnyYmpuRLX94tn/jU/XLqFLoR2aZOlaCRWc+13/ouswAcADz56HIAIIbw/FyjAGo+eWX2/JLcRQ0fECzikGRlbGwykQ1GK2nf+ZxARjERKD8iEFQBoPwbrYKL0mL5BJhetHpNp3z4Q3fJXW9/g6xbt1oPe+bMWXly35AcODCiLcXTo1KZy9eXAQCeVmDn7RwAAGDLlk3SAwDQWgBmoLI2C1GAXNKulbJBGj0HIoSIcsJRiqVwohMVRD0I4FVGOTwL10DOrk2vzoqKkq2FYToYoot+nzZZuHF4uF/7AaDRgoZUcBW0V1hgoRNmW1XYJ05NKwk4jb7sAIALRsq5SnZz35pg+MnxhvM0agHAtD9OutkCKAFAj5AAwPzGJNCGsm6mNqt/K8opgcG2r51j7W4pPrB58xVKGF6xHm2pRVuVP/r9g/KVf35UvvTlh0kkJVPZP1rvAkQLoEoaLt7zjceMf6/T4g4ASxGATuC6yxF/6n1RcyVaBbiyarhxKQDg+0HcLSb8/HSVA/B3W9ERwmuyIG9/26vlt3/zVXLLrTuls4Pl0GNjE/Kznw3IsLL6uM/mshSCV13zRQBAX46FObnHglrIZgEoAHSjQxX6AViYUmkEWoCxUlWfV3rzZXkIXYISMOUIiat/B4JiN2XTgJ+MgGHnoFCaLDwAADRPBo/G0MCBBWXZFcE4bRccALOqaHJruO9iQ3sBOAegMwExFtzAIieL8CZkwiiieSUKEEx3vz8lCSiaBhwtALoCkXFOSQDJ3ErJQJcBALog1pqpGR7qX9lw5SrZuXOj8gRujiPE9Mju/fL5L35X/uPrPw4mcXYBiIc5VTQaJIuF6erOoC6NN4JILAFOwlw50GIA4BtKCT+P8vAgRe2Gv49/Klug8Z4yMsReB/FhIJLmIVR9/7xv3vxrt8rvvv01cvttO2VVD6xBrv/A4FHZs+egjD8zmQqDqHFLXiVq4HwG9QBAgfMwpROBmQQEAHR0tMjmvmu0RwASk1pbLVHJAMDVUBo6Ynn3zgXiDnLwipnn6aSy6Z8sWLcAKsKegCDl9YeQo/1RV8qscy34A8cGv13xiN2iG4MDB8gBWDxf2UJNsoALgCkzYA9ZmTb57IzmAczMgoQhAPhk4V8MAABsPAxIzxyFQGg/7jXeDAPWAYAzJroKOROt6gaEnoTlhrxcAMgHxhBTgMDWrRukd8OadNjTp6floe/sk8/93bfkuw8/nZN/LBxIYc2FR1XteykgWg4ARB/fj3d5IcFcwlxyCMGtU/WUC8LyedcBgH8uLEzok+iRgFe/8kZ5x+/dKa98xQtl7ZqV6ZDQ9gMDx3Q03ewM/XtPvCGCm93uxWTJr7b9UfjZGShyHkBQWMZZKaSgg7mazgvS0dmQvr6NsrIbY9nZEQg8gHdO0pC28ViUW6/lyHxTzDswsSceLMYDFABg1rTn81sFYYwCuCJgWJ7ugBpz1tyFvRIAAP0HFhAq0Xp+bUphqYzqg3CUlLoBDbQDm5aBwRGZn2cIUEnADGuWBpmTcRZ1AZL/n2+2zWZNbcXchddS4M5OjfXq/AFb5KzpcL7GNahqsLtYCQX6fWUIqyr6YdFtX1aTW6Lm0BuXFop/ceHo7u6QbVt7ZeuWDRpJ8MfJk8/KN7+1V/76nm/I3n1HQj5AqOlJYZ7cZDVGA6LgLvZ69T2LuRF1hGA94GQAsCsN+Q2+EfM9SO6B/snj6tEFcMEPKYamcV/4gj5533t/VV73KzfJFVfQr8fj5DOTMjg4Kof6j8r09FmzMN1l8LCaTc9NQz+zNNVbANkCK1ifZJGEgq0QBmxrFUFz6s2bNwkG2BIAyAFw3iwahpjAJ4zL4QQnnN3S0+92oEkJX5ktyQCi8BAIQTfj46qFQiyq8JwXYwCtoUN39fGOkcODKROQwg+0IzutS6+9yzCNt1UbIR7sH9bnGAoKDiDPODe/18Zr0ww3kz+lxeay0KSNbPF1kHMqCbWMP1CQbe2aCIS5hNoLjg52sgJyG3CmCOtNylWoFpXI/fAdALL+CSmJqsioKTIAZJKFjHCpsaPwRyoC7129uku2bumVrZs3yLp1WYsBSPc9eVQe2X1A7nvgcXn88cNpFV2wvV+/J2zgDVVzvUro1QswX/XjLl/w7WjeyCQhHk366Fdmt4VAmgK/wfeMtQMOJDffvF3HwN9x2/Nl1w19snZtvkdovwWhP3jomEyp0BNQqNFyqzVDfGPWvQFojN9Vwb7kYnxmo+sxVWlm0bgYsjsXJwUheoZObAgDdnWiVRsBQF0B1bJsbp7z+p1JNI1hvnm1oWepT2hR2co1EYEePvaWae6W+f4riEOKhBXRsdBOWZLWVpY3nxw7vqBmN8oYrQsJiQOmArMOgENBRscm5OChIW0NhmYg7EnpHo8tvjUWcQDIF2LawqXX91cCAM/k4/vcAtB24B1dCgDMmrPMKrimljueuw8r9emWEIEi3UY+0TyDwi0I2p/ffEkASOAVrAxb87zbKhYCNjesgm1behUY4gO8wdP7j8v3f9gv3/jmXnnoO0+lZKPI5EcAiMBzKcF3AIjnvdRnir8lAMivZgAgOKZioBRNidEPCi322Gtf8yK587W/JLe8bIc873nXSM9KRlP8gZz8/oFR6R84JpPPelTF1uSyAMAt01B91mRa2ws+uTmbiGlUIC09twTQDq1FB6WWAIDwHzIBvRwYRUtM62S4z+rumSRQ0fbOqbi85+Q4tgWvZH76jbJzTdZdsclz5MAnfakS0aY/F3XmB05P+T6EAkePHVUA0PRA+0KECiDHyAQEo8qsv4aMnTwlAwMj2uMNv5+fZ12XIz4z8IIWcDMwSJyP7U732wkX5Q6dGHIw8HkAXdJmtQCeCBR9nAIAEgFkZxWFPaV5xohUFQAMd4PVUjWrSwDIXxAJvAJjKtK2alW3XNW7Vnp7V+uAkyogzMzOS3//mPzoJ4PyyO6D2rzkxIlndTpy2gM1w03qhLpKKl6O1ZBMLe1gFAEgrLNbjEHzr+pZIRs2rJFbb9khd9x+vbzkpq062LWzE/spCvxZLcgZHTutFaYI4+kjDkrVF7KVthwLwFVN8WXuQ9uFpPtSAYDs3rl7kwEAAtfeLtLZ2aIWQGdHu8X/CQCc5myj9ZI57yAUS2HtmkKWgCvSlH3ofgFvCP8PPEC9a1DfL4BNfjBy7QLnUVprdm0IO9jPakCkACtRYP39NCTYhq6tLdr5B2FAVAGCA2g0Vsjc+QWZxzini+yUwsclAMDAwd8bf6rRY+4DTRaiOPrhqwuAcVieBFQMIvHSUWc88w2LFkB6NSB9EuQiD4C3m9hl1kjdgUzC4/vCKtXJYuU1p34wMrtdrrpqnVYlPrd3jTznOT2FwGGM1pkzMzr85PjopBw5Mi4HD43JvqeOyd69R2R0dFJHaF8KAJZxUpW3OL8SOQ9qqe6uFXL11etk166NsvP6q+W6666STZvWK6DB2sHQlrwvCOjjE1Mq8GNjp+XY8Qk5d47ZpxlofK8HniAv0iVdAKYss5+F9+MvXL2UeRnqKH4uAGjVPAC4ADoPwCwAzwOgond1H9R+2Jo2BjOLdzEvIC9Dlnm3JniQerKwXL4cBqb7qEVUFo1BKrBaBiOHhxY071+na1OYaNKB/be5gOYCEACOiDQ6lATEYFBbPhMZlwonAv2vsfSvurgZr5sBgAMx0A8gA4BlEngkIJSQsqtKxcJPJGXzpkpnr1Z/qTc8lFjuP7cqzMQr1WIR8mtiCavS5wMjYs24vae9rUV6e9fIhg20EAAKSz3gQiBECyBA1+bp6TmteDszNavt0U9PnpXJyRk5dWpKf+L3iYlp7YOABCccf/36Hu2WtHp1p/IVKJXGc2RCYvISfuIf+ivi/RByT4ha7NxGR0/rKPmxE6f1H+oqIujnz4VQbiDhiuMuwwUAACi7vWQYcGkOgC6NnaWRvVxmkHxuARAAqhYAOgIpJ2WhMTX/taQ+c2WeDqwcgCW7BSFKpind8WpPwUBXWkFPvEfUV6HGRo1bptdrZaCG9wnmKeIEDgAXDbMfJZaIT8I0wBvRJQUkYHt7l2r846MTmgnY0tIhFywRCEfT5ALXoqY+vfbb0Z2edTS3S4FU10CbIvJ1Dy/qUBAFABAutrgpdJYtDhf8bGTwG8sbFIEpinY4FyeAKtmCCcqMKKWPF+I23hbN0b8aJihOxH8hQcSNUrU6sqxgA/V0d0jPqk6duafC2NOhPvSqHgopBPn/8wFhnpqeVaDBTwCNPp+a0Z9nz55LRWK5vrXOMapXCFUYXx4JiCQ2swD0ZuT1V+gO4bilXIBmAOC+1eY07Q3p7MoWQCYBLwiAO6Wp2vc7y5+df65SKsC3U1Q7Ie2ZXPmn+67ptpmMWFekZHmH0mF+S7n/3ZrwMLoS/rAAlCywFFy4AkgTxJt06EejTQm4mXMX5Ojxk3Lo0LC6AFoOjDyAkJEWe9s1AwBvYlySqA00guJRAHcB1L8kALS3daQW2TkPwJuRZHvcyUNjMVNGFsEwAFC6qSUoOQOsHIPfQkVrC+BYyycHBKJ3dYUCC10nlent9QBQHC1EJXyDFOdmx0eLM4BBV1e71izov452WdGOfgr8HSO7+Dp/dplPPjMzp30Qzs2d17Hd+InfkVM/pxN9+RyvQylMTZ2T2XNohFF37YkRCssb73EE3spz3RzNlhq/h/8txQGo+e95AL7TogwsCwBCe3oIvQuoRQHa21uku7stWACckuQkoAKFl+wGw5d3ICug5OsnBZBNfCfs0qStYrPlDaUdgcyKcO2f3QMez5PBQhAnH4C1AMN6iJQFuHBRzs8bUwgOAO3A5zG95aIcHxuXwaERaW9fyQ5tiASEPoC/CADQ22QZeUqmKgBAw3UyKmEJHhyPzXBQIrY8azXEQ1Iutr2WaqyD0MZiIBUyK2suAMAAhEDpXXIDixvBogZ9Cxy4bACgpRGLcoxoXlrp11gW/oFIDi59kHqBLIjfJMcRuhZ7XgWA8L7/IwCwLNnzAZpDgfymS7kAcT5FGQVgezpwNrAANur0Y9QCoEAJ7cHREAT70Wr/UrUnrYCSBEz8iLsB1r7LTXj334uQXiQBlbRHlC7noODqvI8A1heVnvhHGWBXoLIjUJv8L/LuDn5kHXAK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0" name="Group 2"/>
          <p:cNvGrpSpPr/>
          <p:nvPr/>
        </p:nvGrpSpPr>
        <p:grpSpPr>
          <a:xfrm>
            <a:off x="998885" y="2672249"/>
            <a:ext cx="1902391" cy="1882718"/>
            <a:chOff x="0" y="0"/>
            <a:chExt cx="812800" cy="812800"/>
          </a:xfrm>
        </p:grpSpPr>
        <p:sp>
          <p:nvSpPr>
            <p:cNvPr id="21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996" t="-1123" r="-3370" b="-5243"/>
              </a:stretch>
            </a:blipFill>
            <a:ln w="47625" cap="sq">
              <a:solidFill>
                <a:srgbClr val="7BB4E5"/>
              </a:solidFill>
              <a:prstDash val="solid"/>
              <a:miter/>
            </a:ln>
          </p:spPr>
        </p:sp>
      </p:grpSp>
      <p:grpSp>
        <p:nvGrpSpPr>
          <p:cNvPr id="22" name="Group 4"/>
          <p:cNvGrpSpPr/>
          <p:nvPr/>
        </p:nvGrpSpPr>
        <p:grpSpPr>
          <a:xfrm>
            <a:off x="9273953" y="2672249"/>
            <a:ext cx="1902391" cy="1898692"/>
            <a:chOff x="-835548" y="121192"/>
            <a:chExt cx="521370" cy="515020"/>
          </a:xfrm>
        </p:grpSpPr>
        <p:sp>
          <p:nvSpPr>
            <p:cNvPr id="23" name="Freeform 5"/>
            <p:cNvSpPr/>
            <p:nvPr/>
          </p:nvSpPr>
          <p:spPr>
            <a:xfrm>
              <a:off x="-835548" y="121192"/>
              <a:ext cx="521370" cy="51502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t="-2762" b="-22237"/>
              </a:stretch>
            </a:blipFill>
            <a:ln w="47625" cap="sq">
              <a:solidFill>
                <a:srgbClr val="7BB4E5"/>
              </a:solidFill>
              <a:prstDash val="solid"/>
              <a:miter/>
            </a:ln>
          </p:spPr>
        </p:sp>
      </p:grpSp>
      <p:grpSp>
        <p:nvGrpSpPr>
          <p:cNvPr id="24" name="Group 6"/>
          <p:cNvGrpSpPr/>
          <p:nvPr/>
        </p:nvGrpSpPr>
        <p:grpSpPr>
          <a:xfrm>
            <a:off x="6540593" y="2672249"/>
            <a:ext cx="1875785" cy="1898692"/>
            <a:chOff x="0" y="0"/>
            <a:chExt cx="812800" cy="812800"/>
          </a:xfrm>
        </p:grpSpPr>
        <p:sp>
          <p:nvSpPr>
            <p:cNvPr id="25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b="-21112"/>
              </a:stretch>
            </a:blipFill>
            <a:ln w="47625" cap="sq">
              <a:solidFill>
                <a:srgbClr val="7BB4E5"/>
              </a:solidFill>
              <a:prstDash val="solid"/>
              <a:miter/>
            </a:ln>
          </p:spPr>
        </p:sp>
      </p:grpSp>
      <p:sp>
        <p:nvSpPr>
          <p:cNvPr id="26" name="TextBox 25"/>
          <p:cNvSpPr txBox="1"/>
          <p:nvPr/>
        </p:nvSpPr>
        <p:spPr>
          <a:xfrm>
            <a:off x="487048" y="1526962"/>
            <a:ext cx="1108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 really want to make sure that you feel supported in this role and we are here to help where we can.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"/>
          <p:cNvGrpSpPr/>
          <p:nvPr/>
        </p:nvGrpSpPr>
        <p:grpSpPr>
          <a:xfrm>
            <a:off x="3783042" y="2633521"/>
            <a:ext cx="1902391" cy="1882718"/>
            <a:chOff x="0" y="0"/>
            <a:chExt cx="812800" cy="812800"/>
          </a:xfrm>
        </p:grpSpPr>
        <p:sp>
          <p:nvSpPr>
            <p:cNvPr id="28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2271" b="-27739"/>
              </a:stretch>
            </a:blipFill>
            <a:ln w="47625" cap="sq">
              <a:solidFill>
                <a:srgbClr val="7BB4E5"/>
              </a:solidFill>
              <a:prstDash val="solid"/>
              <a:miter/>
            </a:ln>
          </p:spPr>
        </p:sp>
      </p:grpSp>
    </p:spTree>
    <p:extLst>
      <p:ext uri="{BB962C8B-B14F-4D97-AF65-F5344CB8AC3E}">
        <p14:creationId xmlns:p14="http://schemas.microsoft.com/office/powerpoint/2010/main" val="100801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368" y="384334"/>
            <a:ext cx="11377264" cy="543595"/>
          </a:xfrm>
        </p:spPr>
        <p:txBody>
          <a:bodyPr>
            <a:noAutofit/>
          </a:bodyPr>
          <a:lstStyle/>
          <a:p>
            <a:r>
              <a:rPr lang="en-GB" sz="3600" dirty="0" smtClean="0"/>
              <a:t>Respiratory Champion role aims</a:t>
            </a:r>
            <a:endParaRPr lang="en-GB" sz="3600" dirty="0"/>
          </a:p>
        </p:txBody>
      </p:sp>
      <p:grpSp>
        <p:nvGrpSpPr>
          <p:cNvPr id="7" name="Group 2"/>
          <p:cNvGrpSpPr/>
          <p:nvPr/>
        </p:nvGrpSpPr>
        <p:grpSpPr>
          <a:xfrm>
            <a:off x="648592" y="2800104"/>
            <a:ext cx="982658" cy="857984"/>
            <a:chOff x="0" y="0"/>
            <a:chExt cx="6202680" cy="5372100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60830" y="0"/>
                  </a:ln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560830" y="5372100"/>
                  </a:lnTo>
                  <a:lnTo>
                    <a:pt x="465074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7BB4E5"/>
            </a:solidFill>
          </p:spPr>
        </p:sp>
      </p:grpSp>
      <p:sp>
        <p:nvSpPr>
          <p:cNvPr id="10" name="TextBox 24"/>
          <p:cNvSpPr txBox="1"/>
          <p:nvPr/>
        </p:nvSpPr>
        <p:spPr>
          <a:xfrm>
            <a:off x="2031061" y="2533201"/>
            <a:ext cx="9343483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0F273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>
              <a:lnSpc>
                <a:spcPts val="2333"/>
              </a:lnSpc>
              <a:defRPr/>
            </a:pPr>
            <a:r>
              <a:rPr lang="en-US" b="1" dirty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Service </a:t>
            </a:r>
            <a:r>
              <a:rPr lang="en-US" b="1" dirty="0" smtClean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Specification Targets</a:t>
            </a:r>
          </a:p>
          <a:p>
            <a:pPr lvl="0">
              <a:lnSpc>
                <a:spcPts val="2333"/>
              </a:lnSpc>
              <a:defRPr/>
            </a:pPr>
            <a:r>
              <a:rPr lang="en-GB" dirty="0" smtClean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</a:t>
            </a:r>
            <a:r>
              <a:rPr lang="en-GB" dirty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PCN and practices to meet the specification of </a:t>
            </a:r>
            <a:r>
              <a:rPr lang="en-GB" dirty="0" smtClean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Respiratory </a:t>
            </a:r>
            <a:r>
              <a:rPr lang="en-GB" dirty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Enhanced Service and targets to ensure </a:t>
            </a:r>
            <a:r>
              <a:rPr lang="en-GB" dirty="0" smtClean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payment. </a:t>
            </a:r>
            <a:endParaRPr lang="en-GB" dirty="0">
              <a:solidFill>
                <a:srgbClr val="0F2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26"/>
          <p:cNvSpPr txBox="1"/>
          <p:nvPr/>
        </p:nvSpPr>
        <p:spPr>
          <a:xfrm>
            <a:off x="2031061" y="3934268"/>
            <a:ext cx="9343483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333"/>
              </a:lnSpc>
              <a:spcBef>
                <a:spcPct val="0"/>
              </a:spcBef>
              <a:defRPr/>
            </a:pPr>
            <a:r>
              <a:rPr lang="en-GB" b="1" dirty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Population Health Insights through WSIC </a:t>
            </a:r>
            <a:r>
              <a:rPr lang="en-GB" b="1" dirty="0" smtClean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</a:p>
          <a:p>
            <a:pPr lvl="0">
              <a:lnSpc>
                <a:spcPts val="2333"/>
              </a:lnSpc>
              <a:spcBef>
                <a:spcPct val="0"/>
              </a:spcBef>
              <a:defRPr/>
            </a:pPr>
            <a:r>
              <a:rPr lang="en-GB" dirty="0" smtClean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Interacting </a:t>
            </a:r>
            <a:r>
              <a:rPr lang="en-GB" dirty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WSIC Dashboard (COPD and LADS) to understand local population trends and health </a:t>
            </a:r>
            <a:r>
              <a:rPr lang="en-GB" dirty="0" smtClean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inequalities. </a:t>
            </a:r>
            <a:endParaRPr lang="en-GB" dirty="0">
              <a:solidFill>
                <a:srgbClr val="0F2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666423" y="3908036"/>
            <a:ext cx="982658" cy="857984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60830" y="0"/>
                </a:ln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1560830" y="5372100"/>
                </a:lnTo>
                <a:lnTo>
                  <a:pt x="465074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7BB4E5"/>
          </a:solidFill>
        </p:spPr>
      </p:sp>
      <p:grpSp>
        <p:nvGrpSpPr>
          <p:cNvPr id="14" name="Group 2"/>
          <p:cNvGrpSpPr/>
          <p:nvPr/>
        </p:nvGrpSpPr>
        <p:grpSpPr>
          <a:xfrm>
            <a:off x="648592" y="1705609"/>
            <a:ext cx="982658" cy="857984"/>
            <a:chOff x="0" y="0"/>
            <a:chExt cx="6202680" cy="5372100"/>
          </a:xfrm>
        </p:grpSpPr>
        <p:sp>
          <p:nvSpPr>
            <p:cNvPr id="15" name="Freeform 3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60830" y="0"/>
                  </a:ln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1560830" y="5372100"/>
                  </a:lnTo>
                  <a:lnTo>
                    <a:pt x="465074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7BB4E5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1943350" y="1705609"/>
            <a:ext cx="911909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333"/>
              </a:lnSpc>
              <a:defRPr/>
            </a:pPr>
            <a:r>
              <a:rPr lang="en-GB" b="1" dirty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 Development and Staff </a:t>
            </a:r>
            <a:r>
              <a:rPr lang="en-GB" b="1" dirty="0" smtClean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lvl="0">
              <a:lnSpc>
                <a:spcPts val="2333"/>
              </a:lnSpc>
              <a:defRPr/>
            </a:pPr>
            <a:r>
              <a:rPr lang="en-GB" dirty="0" smtClean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GB" dirty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</a:t>
            </a:r>
            <a:r>
              <a:rPr lang="en-GB" dirty="0" smtClean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expertise </a:t>
            </a:r>
            <a:r>
              <a:rPr lang="en-GB" dirty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encouraging wider staff training </a:t>
            </a:r>
            <a:r>
              <a:rPr lang="en-GB" dirty="0" smtClean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 promotion of </a:t>
            </a:r>
            <a:r>
              <a:rPr lang="en-GB" dirty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en-GB" dirty="0" smtClean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practice.</a:t>
            </a:r>
            <a:endParaRPr lang="en-GB" dirty="0">
              <a:solidFill>
                <a:srgbClr val="0F2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2031061" y="5040383"/>
            <a:ext cx="8593269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333"/>
              </a:lnSpc>
              <a:spcBef>
                <a:spcPct val="0"/>
              </a:spcBef>
              <a:defRPr/>
            </a:pPr>
            <a:r>
              <a:rPr lang="en-GB" b="1" dirty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 with Local Services and Community </a:t>
            </a:r>
            <a:r>
              <a:rPr lang="en-GB" b="1" dirty="0" smtClean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Networks</a:t>
            </a:r>
          </a:p>
          <a:p>
            <a:pPr lvl="0">
              <a:lnSpc>
                <a:spcPts val="2333"/>
              </a:lnSpc>
              <a:spcBef>
                <a:spcPct val="0"/>
              </a:spcBef>
              <a:defRPr/>
            </a:pPr>
            <a:r>
              <a:rPr lang="en-GB" dirty="0" smtClean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 with local </a:t>
            </a:r>
            <a:r>
              <a:rPr lang="en-GB" dirty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and participating in evolving multidisciplinary teams and communities of </a:t>
            </a:r>
            <a:r>
              <a:rPr lang="en-GB" dirty="0" smtClean="0">
                <a:solidFill>
                  <a:srgbClr val="0F27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practice.</a:t>
            </a:r>
            <a:endParaRPr lang="en-GB" dirty="0">
              <a:solidFill>
                <a:srgbClr val="0F27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666423" y="4977916"/>
            <a:ext cx="982658" cy="857984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60830" y="0"/>
                </a:ln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1560830" y="5372100"/>
                </a:lnTo>
                <a:lnTo>
                  <a:pt x="465074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7BB4E5"/>
          </a:solidFill>
        </p:spPr>
      </p:sp>
      <p:sp>
        <p:nvSpPr>
          <p:cNvPr id="24" name="Freeform 4"/>
          <p:cNvSpPr/>
          <p:nvPr/>
        </p:nvSpPr>
        <p:spPr>
          <a:xfrm>
            <a:off x="881348" y="1860250"/>
            <a:ext cx="476622" cy="531549"/>
          </a:xfrm>
          <a:custGeom>
            <a:avLst/>
            <a:gdLst/>
            <a:ahLst/>
            <a:cxnLst/>
            <a:rect l="l" t="t" r="r" b="b"/>
            <a:pathLst>
              <a:path w="1778080" h="1800587">
                <a:moveTo>
                  <a:pt x="0" y="0"/>
                </a:moveTo>
                <a:lnTo>
                  <a:pt x="1778080" y="0"/>
                </a:lnTo>
                <a:lnTo>
                  <a:pt x="1778080" y="1800588"/>
                </a:lnTo>
                <a:lnTo>
                  <a:pt x="0" y="18005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"/>
          <p:cNvSpPr/>
          <p:nvPr/>
        </p:nvSpPr>
        <p:spPr>
          <a:xfrm>
            <a:off x="895223" y="2971578"/>
            <a:ext cx="523865" cy="513177"/>
          </a:xfrm>
          <a:custGeom>
            <a:avLst/>
            <a:gdLst/>
            <a:ahLst/>
            <a:cxnLst/>
            <a:rect l="l" t="t" r="r" b="b"/>
            <a:pathLst>
              <a:path w="2879413" h="2879413">
                <a:moveTo>
                  <a:pt x="0" y="0"/>
                </a:moveTo>
                <a:lnTo>
                  <a:pt x="2879413" y="0"/>
                </a:lnTo>
                <a:lnTo>
                  <a:pt x="2879413" y="2879413"/>
                </a:lnTo>
                <a:lnTo>
                  <a:pt x="0" y="287941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3"/>
          <p:cNvSpPr/>
          <p:nvPr/>
        </p:nvSpPr>
        <p:spPr>
          <a:xfrm>
            <a:off x="910418" y="4098488"/>
            <a:ext cx="493473" cy="477079"/>
          </a:xfrm>
          <a:custGeom>
            <a:avLst/>
            <a:gdLst/>
            <a:ahLst/>
            <a:cxnLst/>
            <a:rect l="l" t="t" r="r" b="b"/>
            <a:pathLst>
              <a:path w="2654091" h="2654091">
                <a:moveTo>
                  <a:pt x="0" y="0"/>
                </a:moveTo>
                <a:lnTo>
                  <a:pt x="2654091" y="0"/>
                </a:lnTo>
                <a:lnTo>
                  <a:pt x="2654091" y="2654091"/>
                </a:lnTo>
                <a:lnTo>
                  <a:pt x="0" y="265409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5"/>
          <p:cNvSpPr/>
          <p:nvPr/>
        </p:nvSpPr>
        <p:spPr>
          <a:xfrm>
            <a:off x="889299" y="5163600"/>
            <a:ext cx="521164" cy="486616"/>
          </a:xfrm>
          <a:custGeom>
            <a:avLst/>
            <a:gdLst/>
            <a:ahLst/>
            <a:cxnLst/>
            <a:rect l="l" t="t" r="r" b="b"/>
            <a:pathLst>
              <a:path w="2840257" h="2329011">
                <a:moveTo>
                  <a:pt x="0" y="0"/>
                </a:moveTo>
                <a:lnTo>
                  <a:pt x="2840258" y="0"/>
                </a:lnTo>
                <a:lnTo>
                  <a:pt x="2840258" y="2329011"/>
                </a:lnTo>
                <a:lnTo>
                  <a:pt x="0" y="23290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2662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F84FA-B8EB-462F-97BA-032CB76B4E3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368" y="384334"/>
            <a:ext cx="11377264" cy="543595"/>
          </a:xfrm>
        </p:spPr>
        <p:txBody>
          <a:bodyPr>
            <a:noAutofit/>
          </a:bodyPr>
          <a:lstStyle/>
          <a:p>
            <a:r>
              <a:rPr lang="en-GB" sz="3600" dirty="0" smtClean="0"/>
              <a:t>Training offer to support you in your roles</a:t>
            </a:r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37372" y="1521077"/>
            <a:ext cx="686196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We’re keen to ensure you have the right training and support for your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role, and so are pleased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offer the following opportunities: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Paid membership to the Primary Care Respiratory Society (PCRS)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for two staff members per PCN, with applications submitted via the NWL Training Hub. It is recommended that the PCN champion be one of the members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to CPD funding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for Foundation Modules in Asthma, as well as professional development opportunities for nurses and AHPs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Foundation Modules for Pharmacists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limited to one pharmacist per PCN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Advanced training modules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for PCN Respiratory Champions, available to one champion per PCN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3"/>
          <p:cNvSpPr/>
          <p:nvPr/>
        </p:nvSpPr>
        <p:spPr>
          <a:xfrm>
            <a:off x="7607808" y="2322576"/>
            <a:ext cx="4584193" cy="453542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rgbClr val="7BB4E5"/>
          </a:solidFill>
        </p:spPr>
      </p:sp>
      <p:grpSp>
        <p:nvGrpSpPr>
          <p:cNvPr id="8" name="Group 6"/>
          <p:cNvGrpSpPr/>
          <p:nvPr/>
        </p:nvGrpSpPr>
        <p:grpSpPr>
          <a:xfrm>
            <a:off x="7726410" y="2434793"/>
            <a:ext cx="4341703" cy="4314917"/>
            <a:chOff x="0" y="0"/>
            <a:chExt cx="812800" cy="812800"/>
          </a:xfrm>
        </p:grpSpPr>
        <p:sp>
          <p:nvSpPr>
            <p:cNvPr id="9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5046" r="-25046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145399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368" y="384334"/>
            <a:ext cx="11377264" cy="543595"/>
          </a:xfrm>
        </p:spPr>
        <p:txBody>
          <a:bodyPr>
            <a:noAutofit/>
          </a:bodyPr>
          <a:lstStyle/>
          <a:p>
            <a:r>
              <a:rPr lang="en-GB" sz="3600" dirty="0" smtClean="0"/>
              <a:t>Respiratory Community of Practice</a:t>
            </a:r>
            <a:endParaRPr lang="en-GB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553986" y="1762151"/>
            <a:ext cx="580893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One of the things we are most excited about is the Community of Practice we are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building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enable you to collaborate, share learning and promote best practice.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 dedicated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MS Teams channel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has been created to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facilitate ongoing discussions, resource sharing, and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collaborative problem-solving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Monthly touch point meetings facilitated by local respiratory experts have been set up for further support.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2"/>
          <p:cNvGrpSpPr/>
          <p:nvPr/>
        </p:nvGrpSpPr>
        <p:grpSpPr>
          <a:xfrm>
            <a:off x="7227118" y="1762151"/>
            <a:ext cx="3688605" cy="3726786"/>
            <a:chOff x="0" y="0"/>
            <a:chExt cx="812800" cy="812800"/>
          </a:xfrm>
        </p:grpSpPr>
        <p:sp>
          <p:nvSpPr>
            <p:cNvPr id="8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46025" r="-3787"/>
              </a:stretch>
            </a:blipFill>
            <a:ln w="95250" cap="sq">
              <a:solidFill>
                <a:srgbClr val="7BB4E5"/>
              </a:solidFill>
              <a:prstDash val="solid"/>
              <a:miter/>
            </a:ln>
          </p:spPr>
        </p:sp>
      </p:grpSp>
    </p:spTree>
    <p:extLst>
      <p:ext uri="{BB962C8B-B14F-4D97-AF65-F5344CB8AC3E}">
        <p14:creationId xmlns:p14="http://schemas.microsoft.com/office/powerpoint/2010/main" val="95982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F84FA-B8EB-462F-97BA-032CB76B4E3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7368" y="384334"/>
            <a:ext cx="11377264" cy="543595"/>
          </a:xfrm>
        </p:spPr>
        <p:txBody>
          <a:bodyPr>
            <a:noAutofit/>
          </a:bodyPr>
          <a:lstStyle/>
          <a:p>
            <a:r>
              <a:rPr lang="en-GB" sz="3600" dirty="0" smtClean="0"/>
              <a:t>Questions</a:t>
            </a:r>
            <a:endParaRPr lang="en-GB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518773" y="1657998"/>
            <a:ext cx="978819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Please ask us any questions about the role!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you have any questions, please contact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s.mumeni1@nhs.net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9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511</Words>
  <Application>Microsoft Office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Roboto</vt:lpstr>
      <vt:lpstr>Roboto Bold</vt:lpstr>
      <vt:lpstr>1_Office Theme</vt:lpstr>
      <vt:lpstr>NWL Respiratory Champions  Role description &amp; support offer </vt:lpstr>
      <vt:lpstr>PCN Respiratory Champion Role</vt:lpstr>
      <vt:lpstr>Meet the Team - We’re here to help </vt:lpstr>
      <vt:lpstr>Respiratory Champion role aims</vt:lpstr>
      <vt:lpstr>Training offer to support you in your roles</vt:lpstr>
      <vt:lpstr>Respiratory Community of Practice</vt:lpstr>
      <vt:lpstr>Questions</vt:lpstr>
    </vt:vector>
  </TitlesOfParts>
  <Company>NWLONDONCCGS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Heart Failure</dc:title>
  <dc:creator>Sarah Mumeni</dc:creator>
  <cp:lastModifiedBy>Sarah Mumeni</cp:lastModifiedBy>
  <cp:revision>60</cp:revision>
  <dcterms:created xsi:type="dcterms:W3CDTF">2024-02-28T12:11:49Z</dcterms:created>
  <dcterms:modified xsi:type="dcterms:W3CDTF">2025-03-11T11:48:31Z</dcterms:modified>
</cp:coreProperties>
</file>